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2" r:id="rId1"/>
  </p:sldMasterIdLst>
  <p:notesMasterIdLst>
    <p:notesMasterId r:id="rId29"/>
  </p:notesMasterIdLst>
  <p:handoutMasterIdLst>
    <p:handoutMasterId r:id="rId30"/>
  </p:handoutMasterIdLst>
  <p:sldIdLst>
    <p:sldId id="373" r:id="rId2"/>
    <p:sldId id="374" r:id="rId3"/>
    <p:sldId id="399" r:id="rId4"/>
    <p:sldId id="402" r:id="rId5"/>
    <p:sldId id="410" r:id="rId6"/>
    <p:sldId id="412" r:id="rId7"/>
    <p:sldId id="405" r:id="rId8"/>
    <p:sldId id="406" r:id="rId9"/>
    <p:sldId id="404" r:id="rId10"/>
    <p:sldId id="407" r:id="rId11"/>
    <p:sldId id="409" r:id="rId12"/>
    <p:sldId id="411" r:id="rId13"/>
    <p:sldId id="397" r:id="rId14"/>
    <p:sldId id="395" r:id="rId15"/>
    <p:sldId id="375" r:id="rId16"/>
    <p:sldId id="379" r:id="rId17"/>
    <p:sldId id="368" r:id="rId18"/>
    <p:sldId id="378" r:id="rId19"/>
    <p:sldId id="376" r:id="rId20"/>
    <p:sldId id="381" r:id="rId21"/>
    <p:sldId id="382" r:id="rId22"/>
    <p:sldId id="383" r:id="rId23"/>
    <p:sldId id="385" r:id="rId24"/>
    <p:sldId id="384" r:id="rId25"/>
    <p:sldId id="398" r:id="rId26"/>
    <p:sldId id="414" r:id="rId27"/>
    <p:sldId id="401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2303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75" autoAdjust="0"/>
    <p:restoredTop sz="98862" autoAdjust="0"/>
  </p:normalViewPr>
  <p:slideViewPr>
    <p:cSldViewPr>
      <p:cViewPr>
        <p:scale>
          <a:sx n="100" d="100"/>
          <a:sy n="100" d="100"/>
        </p:scale>
        <p:origin x="-85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46C822-F4DF-4700-8FF9-70CD9015BA9D}" type="doc">
      <dgm:prSet loTypeId="urn:microsoft.com/office/officeart/2005/8/layout/hList6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ZA"/>
        </a:p>
      </dgm:t>
    </dgm:pt>
    <dgm:pt modelId="{BB03743E-2CCD-4CBB-8575-A5FC49547AC7}">
      <dgm:prSet phldrT="[Text]" custT="1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algn="l"/>
          <a:r>
            <a:rPr lang="en-GB" sz="1800" b="1" dirty="0" smtClean="0">
              <a:solidFill>
                <a:srgbClr val="FF0000"/>
              </a:solidFill>
            </a:rPr>
            <a:t>Purpose of the Policy</a:t>
          </a:r>
        </a:p>
        <a:p>
          <a:pPr algn="l"/>
          <a:r>
            <a:rPr lang="en-GB" sz="1800" b="1" dirty="0" smtClean="0">
              <a:solidFill>
                <a:srgbClr val="FFFF00"/>
              </a:solidFill>
            </a:rPr>
            <a:t>Definitions</a:t>
          </a:r>
        </a:p>
        <a:p>
          <a:pPr algn="l"/>
          <a:r>
            <a:rPr lang="en-GB" sz="1800" b="1" dirty="0" smtClean="0">
              <a:solidFill>
                <a:srgbClr val="FF0000"/>
              </a:solidFill>
            </a:rPr>
            <a:t>NSDI Objectives</a:t>
          </a:r>
        </a:p>
        <a:p>
          <a:pPr algn="l"/>
          <a:r>
            <a:rPr lang="en-GB" sz="1800" b="1" dirty="0" smtClean="0">
              <a:solidFill>
                <a:schemeClr val="tx1"/>
              </a:solidFill>
            </a:rPr>
            <a:t>Establishment of Enabling Framework for the NSDI Policy</a:t>
          </a:r>
          <a:endParaRPr lang="en-ZA" sz="1400" dirty="0"/>
        </a:p>
      </dgm:t>
    </dgm:pt>
    <dgm:pt modelId="{0040FBD7-E80D-426D-88D7-621552A9F630}" type="parTrans" cxnId="{12087061-C0A3-44B2-B9FA-426B36F00DC4}">
      <dgm:prSet/>
      <dgm:spPr/>
      <dgm:t>
        <a:bodyPr/>
        <a:lstStyle/>
        <a:p>
          <a:endParaRPr lang="en-ZA"/>
        </a:p>
      </dgm:t>
    </dgm:pt>
    <dgm:pt modelId="{C757EA10-732C-45D7-9497-022E1AF61174}" type="sibTrans" cxnId="{12087061-C0A3-44B2-B9FA-426B36F00DC4}">
      <dgm:prSet/>
      <dgm:spPr/>
      <dgm:t>
        <a:bodyPr/>
        <a:lstStyle/>
        <a:p>
          <a:endParaRPr lang="en-ZA"/>
        </a:p>
      </dgm:t>
    </dgm:pt>
    <dgm:pt modelId="{0C2DC04A-8701-4699-9F48-609C5554EA09}">
      <dgm:prSet phldrT="[Text]" custT="1"/>
      <dgm:spPr>
        <a:effectLst>
          <a:glow rad="101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algn="l"/>
          <a:r>
            <a:rPr lang="en-GB" sz="1800" b="1" dirty="0" smtClean="0">
              <a:solidFill>
                <a:schemeClr val="tx1"/>
              </a:solidFill>
            </a:rPr>
            <a:t>General Policies</a:t>
          </a:r>
        </a:p>
        <a:p>
          <a:pPr algn="l"/>
          <a:r>
            <a:rPr lang="en-GB" sz="1800" b="1" dirty="0" smtClean="0">
              <a:solidFill>
                <a:schemeClr val="tx1"/>
              </a:solidFill>
            </a:rPr>
            <a:t>Data Collection </a:t>
          </a:r>
        </a:p>
        <a:p>
          <a:pPr algn="l"/>
          <a:r>
            <a:rPr lang="en-GB" sz="1800" b="1" dirty="0" smtClean="0">
              <a:solidFill>
                <a:schemeClr val="tx1"/>
              </a:solidFill>
            </a:rPr>
            <a:t>Data Processing</a:t>
          </a:r>
        </a:p>
        <a:p>
          <a:pPr algn="l"/>
          <a:r>
            <a:rPr lang="en-GB" sz="1800" b="1" dirty="0" smtClean="0">
              <a:solidFill>
                <a:srgbClr val="FF0000"/>
              </a:solidFill>
            </a:rPr>
            <a:t>Integration</a:t>
          </a:r>
        </a:p>
        <a:p>
          <a:pPr algn="l"/>
          <a:r>
            <a:rPr lang="en-GB" sz="1800" b="1" dirty="0" smtClean="0">
              <a:solidFill>
                <a:schemeClr val="tx1"/>
              </a:solidFill>
            </a:rPr>
            <a:t>Storing</a:t>
          </a:r>
        </a:p>
        <a:p>
          <a:pPr algn="l"/>
          <a:r>
            <a:rPr lang="en-GB" sz="1800" b="1" dirty="0" smtClean="0">
              <a:solidFill>
                <a:srgbClr val="FF0000"/>
              </a:solidFill>
            </a:rPr>
            <a:t>Distribution</a:t>
          </a:r>
          <a:endParaRPr lang="en-ZA" sz="1800" b="1" dirty="0" smtClean="0">
            <a:solidFill>
              <a:srgbClr val="FF0000"/>
            </a:solidFill>
          </a:endParaRPr>
        </a:p>
      </dgm:t>
    </dgm:pt>
    <dgm:pt modelId="{21A8B32D-7C85-4220-BAA2-285750924CE5}" type="parTrans" cxnId="{082DB664-A756-40B9-A852-0531C5F09F0B}">
      <dgm:prSet/>
      <dgm:spPr/>
      <dgm:t>
        <a:bodyPr/>
        <a:lstStyle/>
        <a:p>
          <a:endParaRPr lang="en-ZA"/>
        </a:p>
      </dgm:t>
    </dgm:pt>
    <dgm:pt modelId="{F8BE7205-8E70-4690-AAAC-2912818E724B}" type="sibTrans" cxnId="{082DB664-A756-40B9-A852-0531C5F09F0B}">
      <dgm:prSet/>
      <dgm:spPr/>
      <dgm:t>
        <a:bodyPr/>
        <a:lstStyle/>
        <a:p>
          <a:endParaRPr lang="en-ZA"/>
        </a:p>
      </dgm:t>
    </dgm:pt>
    <dgm:pt modelId="{9C7A5271-94B1-4469-BE57-069D20AA470B}">
      <dgm:prSet phldrT="[Text]" custT="1"/>
      <dgm:spPr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algn="l"/>
          <a:r>
            <a:rPr lang="en-GB" sz="1800" b="1" dirty="0" smtClean="0">
              <a:solidFill>
                <a:schemeClr val="tx1"/>
              </a:solidFill>
            </a:rPr>
            <a:t>Improved utilisation</a:t>
          </a:r>
        </a:p>
        <a:p>
          <a:pPr algn="l"/>
          <a:r>
            <a:rPr lang="en-GB" sz="1800" b="1" dirty="0" smtClean="0">
              <a:solidFill>
                <a:srgbClr val="FF0000"/>
              </a:solidFill>
            </a:rPr>
            <a:t>Capacity Building</a:t>
          </a:r>
        </a:p>
        <a:p>
          <a:pPr algn="l"/>
          <a:r>
            <a:rPr lang="en-GB" sz="1800" b="1" dirty="0" smtClean="0">
              <a:solidFill>
                <a:schemeClr val="tx1"/>
              </a:solidFill>
            </a:rPr>
            <a:t>Policy Implementation</a:t>
          </a:r>
        </a:p>
        <a:p>
          <a:pPr algn="l"/>
          <a:r>
            <a:rPr lang="en-GB" sz="1800" b="1" dirty="0" smtClean="0">
              <a:solidFill>
                <a:schemeClr val="tx1"/>
              </a:solidFill>
            </a:rPr>
            <a:t>Review of Policy</a:t>
          </a:r>
        </a:p>
        <a:p>
          <a:pPr algn="l"/>
          <a:r>
            <a:rPr lang="en-GB" sz="1800" b="1" dirty="0" smtClean="0">
              <a:solidFill>
                <a:schemeClr val="tx1"/>
              </a:solidFill>
            </a:rPr>
            <a:t>Glossary</a:t>
          </a:r>
          <a:endParaRPr lang="en-ZA" sz="1800" b="1" dirty="0" smtClean="0">
            <a:solidFill>
              <a:schemeClr val="tx1"/>
            </a:solidFill>
          </a:endParaRPr>
        </a:p>
      </dgm:t>
    </dgm:pt>
    <dgm:pt modelId="{5537CEB6-B002-4CA3-A238-95F844147024}" type="parTrans" cxnId="{81C705C9-06E1-4608-B676-46B015069409}">
      <dgm:prSet/>
      <dgm:spPr/>
      <dgm:t>
        <a:bodyPr/>
        <a:lstStyle/>
        <a:p>
          <a:endParaRPr lang="en-ZA"/>
        </a:p>
      </dgm:t>
    </dgm:pt>
    <dgm:pt modelId="{B8A30583-2957-4E04-8ECB-216347A2419B}" type="sibTrans" cxnId="{81C705C9-06E1-4608-B676-46B015069409}">
      <dgm:prSet/>
      <dgm:spPr/>
      <dgm:t>
        <a:bodyPr/>
        <a:lstStyle/>
        <a:p>
          <a:endParaRPr lang="en-ZA"/>
        </a:p>
      </dgm:t>
    </dgm:pt>
    <dgm:pt modelId="{14F2E869-45ED-4F63-B946-6BF0DE2EC488}" type="pres">
      <dgm:prSet presAssocID="{8146C822-F4DF-4700-8FF9-70CD9015BA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3D90F555-6B9B-456B-B845-193E1DC30F00}" type="pres">
      <dgm:prSet presAssocID="{BB03743E-2CCD-4CBB-8575-A5FC49547AC7}" presName="node" presStyleLbl="node1" presStyleIdx="0" presStyleCnt="3" custLinFactNeighborX="14917" custLinFactNeighborY="46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F2A9651-C823-4AE9-AF02-0529358DE405}" type="pres">
      <dgm:prSet presAssocID="{C757EA10-732C-45D7-9497-022E1AF61174}" presName="sibTrans" presStyleCnt="0"/>
      <dgm:spPr/>
    </dgm:pt>
    <dgm:pt modelId="{AC5E7598-607F-4B98-ACDD-4620B878C935}" type="pres">
      <dgm:prSet presAssocID="{0C2DC04A-8701-4699-9F48-609C5554EA0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F8781CB-5A51-47B3-9DFD-BBE3AC75A62D}" type="pres">
      <dgm:prSet presAssocID="{F8BE7205-8E70-4690-AAAC-2912818E724B}" presName="sibTrans" presStyleCnt="0"/>
      <dgm:spPr/>
    </dgm:pt>
    <dgm:pt modelId="{AFE41060-E6FE-4B33-8D64-A32D618BCA7F}" type="pres">
      <dgm:prSet presAssocID="{9C7A5271-94B1-4469-BE57-069D20AA470B}" presName="node" presStyleLbl="node1" presStyleIdx="2" presStyleCnt="3" custLinFactNeighborX="-33027" custLinFactNeighborY="-127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084F9D91-FBA6-477B-99BE-A2D1F7D13B55}" type="presOf" srcId="{BB03743E-2CCD-4CBB-8575-A5FC49547AC7}" destId="{3D90F555-6B9B-456B-B845-193E1DC30F00}" srcOrd="0" destOrd="0" presId="urn:microsoft.com/office/officeart/2005/8/layout/hList6"/>
    <dgm:cxn modelId="{12087061-C0A3-44B2-B9FA-426B36F00DC4}" srcId="{8146C822-F4DF-4700-8FF9-70CD9015BA9D}" destId="{BB03743E-2CCD-4CBB-8575-A5FC49547AC7}" srcOrd="0" destOrd="0" parTransId="{0040FBD7-E80D-426D-88D7-621552A9F630}" sibTransId="{C757EA10-732C-45D7-9497-022E1AF61174}"/>
    <dgm:cxn modelId="{082DB664-A756-40B9-A852-0531C5F09F0B}" srcId="{8146C822-F4DF-4700-8FF9-70CD9015BA9D}" destId="{0C2DC04A-8701-4699-9F48-609C5554EA09}" srcOrd="1" destOrd="0" parTransId="{21A8B32D-7C85-4220-BAA2-285750924CE5}" sibTransId="{F8BE7205-8E70-4690-AAAC-2912818E724B}"/>
    <dgm:cxn modelId="{C928EEF1-E723-4262-8C88-09CF3BB8AC3C}" type="presOf" srcId="{9C7A5271-94B1-4469-BE57-069D20AA470B}" destId="{AFE41060-E6FE-4B33-8D64-A32D618BCA7F}" srcOrd="0" destOrd="0" presId="urn:microsoft.com/office/officeart/2005/8/layout/hList6"/>
    <dgm:cxn modelId="{C3531FC8-A39D-4D9B-91A4-734E6D692792}" type="presOf" srcId="{0C2DC04A-8701-4699-9F48-609C5554EA09}" destId="{AC5E7598-607F-4B98-ACDD-4620B878C935}" srcOrd="0" destOrd="0" presId="urn:microsoft.com/office/officeart/2005/8/layout/hList6"/>
    <dgm:cxn modelId="{621ABF0C-1399-4384-B400-69950065AE7B}" type="presOf" srcId="{8146C822-F4DF-4700-8FF9-70CD9015BA9D}" destId="{14F2E869-45ED-4F63-B946-6BF0DE2EC488}" srcOrd="0" destOrd="0" presId="urn:microsoft.com/office/officeart/2005/8/layout/hList6"/>
    <dgm:cxn modelId="{81C705C9-06E1-4608-B676-46B015069409}" srcId="{8146C822-F4DF-4700-8FF9-70CD9015BA9D}" destId="{9C7A5271-94B1-4469-BE57-069D20AA470B}" srcOrd="2" destOrd="0" parTransId="{5537CEB6-B002-4CA3-A238-95F844147024}" sibTransId="{B8A30583-2957-4E04-8ECB-216347A2419B}"/>
    <dgm:cxn modelId="{F3469269-B7CF-4CEF-929B-E8F6E01DC9DF}" type="presParOf" srcId="{14F2E869-45ED-4F63-B946-6BF0DE2EC488}" destId="{3D90F555-6B9B-456B-B845-193E1DC30F00}" srcOrd="0" destOrd="0" presId="urn:microsoft.com/office/officeart/2005/8/layout/hList6"/>
    <dgm:cxn modelId="{89B148B6-2630-48BD-AB39-D891A91A1781}" type="presParOf" srcId="{14F2E869-45ED-4F63-B946-6BF0DE2EC488}" destId="{9F2A9651-C823-4AE9-AF02-0529358DE405}" srcOrd="1" destOrd="0" presId="urn:microsoft.com/office/officeart/2005/8/layout/hList6"/>
    <dgm:cxn modelId="{E9C4714C-3807-4837-B2A3-FC557C861C7A}" type="presParOf" srcId="{14F2E869-45ED-4F63-B946-6BF0DE2EC488}" destId="{AC5E7598-607F-4B98-ACDD-4620B878C935}" srcOrd="2" destOrd="0" presId="urn:microsoft.com/office/officeart/2005/8/layout/hList6"/>
    <dgm:cxn modelId="{D9FBE2DA-29C7-4743-B3A7-0A120FD8F09A}" type="presParOf" srcId="{14F2E869-45ED-4F63-B946-6BF0DE2EC488}" destId="{FF8781CB-5A51-47B3-9DFD-BBE3AC75A62D}" srcOrd="3" destOrd="0" presId="urn:microsoft.com/office/officeart/2005/8/layout/hList6"/>
    <dgm:cxn modelId="{76AFEC11-81A3-4B1E-A466-A30EC97CB064}" type="presParOf" srcId="{14F2E869-45ED-4F63-B946-6BF0DE2EC488}" destId="{AFE41060-E6FE-4B33-8D64-A32D618BCA7F}" srcOrd="4" destOrd="0" presId="urn:microsoft.com/office/officeart/2005/8/layout/hList6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13AB3D-9A68-42D4-AC62-A4A8FCA3EE78}" type="doc">
      <dgm:prSet loTypeId="urn:microsoft.com/office/officeart/2005/8/layout/hList6" loCatId="list" qsTypeId="urn:microsoft.com/office/officeart/2005/8/quickstyle/3d2" qsCatId="3D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C5F6EC69-5662-4DFA-A1CC-43ABED13B4CF}">
      <dgm:prSet phldrT="[Text]" custT="1"/>
      <dgm:spPr/>
      <dgm:t>
        <a:bodyPr/>
        <a:lstStyle/>
        <a:p>
          <a:r>
            <a:rPr lang="en-US" sz="2000" dirty="0" smtClean="0"/>
            <a:t>Advise Minister </a:t>
          </a:r>
        </a:p>
        <a:p>
          <a:r>
            <a:rPr lang="en-US" sz="2000" dirty="0" smtClean="0">
              <a:solidFill>
                <a:srgbClr val="C00000"/>
              </a:solidFill>
            </a:rPr>
            <a:t>Authority on NSDI standards</a:t>
          </a:r>
        </a:p>
      </dgm:t>
    </dgm:pt>
    <dgm:pt modelId="{3C2FD77A-5847-41DD-8200-1B0B04181AB7}" type="parTrans" cxnId="{B783FAF9-AABD-4374-93AF-4641426891ED}">
      <dgm:prSet/>
      <dgm:spPr/>
      <dgm:t>
        <a:bodyPr/>
        <a:lstStyle/>
        <a:p>
          <a:endParaRPr lang="en-US"/>
        </a:p>
      </dgm:t>
    </dgm:pt>
    <dgm:pt modelId="{F141FDAF-0E1A-4F8D-B370-6DB53E185DEB}" type="sibTrans" cxnId="{B783FAF9-AABD-4374-93AF-4641426891ED}">
      <dgm:prSet/>
      <dgm:spPr/>
      <dgm:t>
        <a:bodyPr/>
        <a:lstStyle/>
        <a:p>
          <a:endParaRPr lang="en-US"/>
        </a:p>
      </dgm:t>
    </dgm:pt>
    <dgm:pt modelId="{FDFF7BB5-3F36-49C4-A244-6B68F2389BED}">
      <dgm:prSet phldrT="[Text]"/>
      <dgm:spPr/>
      <dgm:t>
        <a:bodyPr/>
        <a:lstStyle/>
        <a:p>
          <a:r>
            <a:rPr lang="en-US" sz="2000" dirty="0" smtClean="0"/>
            <a:t>Update and maintain metadata</a:t>
          </a:r>
          <a:endParaRPr lang="en-US" sz="2000" dirty="0"/>
        </a:p>
      </dgm:t>
    </dgm:pt>
    <dgm:pt modelId="{8CF2AAFE-5521-4485-93C3-ED2000EBE5FF}" type="parTrans" cxnId="{C457B992-DD12-4F25-BC50-41BB9FADE10C}">
      <dgm:prSet/>
      <dgm:spPr/>
      <dgm:t>
        <a:bodyPr/>
        <a:lstStyle/>
        <a:p>
          <a:endParaRPr lang="en-US"/>
        </a:p>
      </dgm:t>
    </dgm:pt>
    <dgm:pt modelId="{3202AA3B-48CB-4EDA-A95F-D179DFCEA8A0}" type="sibTrans" cxnId="{C457B992-DD12-4F25-BC50-41BB9FADE10C}">
      <dgm:prSet/>
      <dgm:spPr/>
      <dgm:t>
        <a:bodyPr/>
        <a:lstStyle/>
        <a:p>
          <a:endParaRPr lang="en-US"/>
        </a:p>
      </dgm:t>
    </dgm:pt>
    <dgm:pt modelId="{9C82A07A-AEEA-40BF-A801-D29F160580AD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Determine custodians of data</a:t>
          </a:r>
        </a:p>
        <a:p>
          <a:r>
            <a:rPr lang="en-US" dirty="0" smtClean="0"/>
            <a:t>Establish sub-committees</a:t>
          </a:r>
        </a:p>
        <a:p>
          <a:r>
            <a:rPr lang="en-US" dirty="0" smtClean="0"/>
            <a:t>Direct NSDI Secretariat</a:t>
          </a:r>
          <a:endParaRPr lang="en-US" dirty="0"/>
        </a:p>
      </dgm:t>
    </dgm:pt>
    <dgm:pt modelId="{107ADDDB-0265-48BE-923A-CAC365F62682}" type="parTrans" cxnId="{EAE419BB-4360-4EC3-A2E0-5893F89DA587}">
      <dgm:prSet/>
      <dgm:spPr/>
      <dgm:t>
        <a:bodyPr/>
        <a:lstStyle/>
        <a:p>
          <a:endParaRPr lang="en-US"/>
        </a:p>
      </dgm:t>
    </dgm:pt>
    <dgm:pt modelId="{6DBA029C-4015-420A-B562-92ED30CCB4AF}" type="sibTrans" cxnId="{EAE419BB-4360-4EC3-A2E0-5893F89DA587}">
      <dgm:prSet/>
      <dgm:spPr/>
      <dgm:t>
        <a:bodyPr/>
        <a:lstStyle/>
        <a:p>
          <a:endParaRPr lang="en-US"/>
        </a:p>
      </dgm:t>
    </dgm:pt>
    <dgm:pt modelId="{6DB8B721-BB98-487E-A5B3-EB5803AF3333}">
      <dgm:prSet phldrT="[Text]"/>
      <dgm:spPr/>
      <dgm:t>
        <a:bodyPr/>
        <a:lstStyle/>
        <a:p>
          <a:r>
            <a:rPr lang="en-US" dirty="0" smtClean="0"/>
            <a:t>Liaise with international bodies on NSDI matters</a:t>
          </a:r>
          <a:endParaRPr lang="en-US" dirty="0"/>
        </a:p>
      </dgm:t>
    </dgm:pt>
    <dgm:pt modelId="{75A3C7A9-D97A-44BC-ADD2-303D0C14679C}" type="parTrans" cxnId="{EF34D2C6-6A45-48D2-B38E-3CF8878241C5}">
      <dgm:prSet/>
      <dgm:spPr/>
      <dgm:t>
        <a:bodyPr/>
        <a:lstStyle/>
        <a:p>
          <a:endParaRPr lang="en-US"/>
        </a:p>
      </dgm:t>
    </dgm:pt>
    <dgm:pt modelId="{45FFF5D8-6F30-4CBE-8E3C-CEBE9CAD1E22}" type="sibTrans" cxnId="{EF34D2C6-6A45-48D2-B38E-3CF8878241C5}">
      <dgm:prSet/>
      <dgm:spPr/>
      <dgm:t>
        <a:bodyPr/>
        <a:lstStyle/>
        <a:p>
          <a:endParaRPr lang="en-US"/>
        </a:p>
      </dgm:t>
    </dgm:pt>
    <dgm:pt modelId="{BD1D8301-71C7-4990-A956-2F71BA4EFAEA}">
      <dgm:prSet phldrT="[Text]"/>
      <dgm:spPr/>
      <dgm:t>
        <a:bodyPr/>
        <a:lstStyle/>
        <a:p>
          <a:endParaRPr lang="en-US" dirty="0"/>
        </a:p>
      </dgm:t>
    </dgm:pt>
    <dgm:pt modelId="{5192A9E0-302D-400E-803F-16A97F4606EF}" type="parTrans" cxnId="{4ECA378B-CAB9-4B21-B4D5-DFA1CB5BB195}">
      <dgm:prSet/>
      <dgm:spPr/>
      <dgm:t>
        <a:bodyPr/>
        <a:lstStyle/>
        <a:p>
          <a:endParaRPr lang="en-US"/>
        </a:p>
      </dgm:t>
    </dgm:pt>
    <dgm:pt modelId="{AEB9E568-B0D2-4E94-AE5B-F31214BC75B2}" type="sibTrans" cxnId="{4ECA378B-CAB9-4B21-B4D5-DFA1CB5BB195}">
      <dgm:prSet/>
      <dgm:spPr/>
      <dgm:t>
        <a:bodyPr/>
        <a:lstStyle/>
        <a:p>
          <a:endParaRPr lang="en-US"/>
        </a:p>
      </dgm:t>
    </dgm:pt>
    <dgm:pt modelId="{CA10EC2C-8DB7-4D49-A559-2F4BF0518E38}">
      <dgm:prSet phldrT="[Text]"/>
      <dgm:spPr/>
      <dgm:t>
        <a:bodyPr/>
        <a:lstStyle/>
        <a:p>
          <a:r>
            <a:rPr lang="en-US" sz="2000" dirty="0" smtClean="0"/>
            <a:t>Produce national release calendar for NSDI</a:t>
          </a:r>
          <a:endParaRPr lang="en-US" sz="2000" dirty="0"/>
        </a:p>
      </dgm:t>
    </dgm:pt>
    <dgm:pt modelId="{4F080452-AA9E-466C-BB61-3B789E474AD7}" type="parTrans" cxnId="{3FF1544F-4346-4395-A370-C4AF85F81EDE}">
      <dgm:prSet/>
      <dgm:spPr/>
    </dgm:pt>
    <dgm:pt modelId="{C0172CCF-4958-4651-9A30-160D1C07AAC1}" type="sibTrans" cxnId="{3FF1544F-4346-4395-A370-C4AF85F81EDE}">
      <dgm:prSet/>
      <dgm:spPr/>
    </dgm:pt>
    <dgm:pt modelId="{6A75E4E6-544A-44EF-898C-A1307E551663}" type="pres">
      <dgm:prSet presAssocID="{9613AB3D-9A68-42D4-AC62-A4A8FCA3EE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615AC6FD-E818-4555-9698-A080C5E94866}" type="pres">
      <dgm:prSet presAssocID="{C5F6EC69-5662-4DFA-A1CC-43ABED13B4C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228D5-C9F0-496E-A784-B22D8F090F3B}" type="pres">
      <dgm:prSet presAssocID="{F141FDAF-0E1A-4F8D-B370-6DB53E185DEB}" presName="sibTrans" presStyleCnt="0"/>
      <dgm:spPr/>
    </dgm:pt>
    <dgm:pt modelId="{CA40F4FB-BE0B-483B-A13C-55B465C8DDC4}" type="pres">
      <dgm:prSet presAssocID="{CA10EC2C-8DB7-4D49-A559-2F4BF0518E3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4F30599-06EE-4A38-8F86-4F179050F187}" type="pres">
      <dgm:prSet presAssocID="{C0172CCF-4958-4651-9A30-160D1C07AAC1}" presName="sibTrans" presStyleCnt="0"/>
      <dgm:spPr/>
    </dgm:pt>
    <dgm:pt modelId="{385DDFFA-28EB-4CB9-BDDD-5FA9D4C24F80}" type="pres">
      <dgm:prSet presAssocID="{9C82A07A-AEEA-40BF-A801-D29F160580A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C23C13-9BFC-4D1B-BFBD-1F7F4CFADE5B}" type="pres">
      <dgm:prSet presAssocID="{6DBA029C-4015-420A-B562-92ED30CCB4AF}" presName="sibTrans" presStyleCnt="0"/>
      <dgm:spPr/>
    </dgm:pt>
    <dgm:pt modelId="{9479AE12-5E81-4296-9A12-24CAE61662AB}" type="pres">
      <dgm:prSet presAssocID="{6DB8B721-BB98-487E-A5B3-EB5803AF333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3B2DE8-1DB8-4246-A0EB-B6717FFEFD55}" type="presOf" srcId="{9613AB3D-9A68-42D4-AC62-A4A8FCA3EE78}" destId="{6A75E4E6-544A-44EF-898C-A1307E551663}" srcOrd="0" destOrd="0" presId="urn:microsoft.com/office/officeart/2005/8/layout/hList6"/>
    <dgm:cxn modelId="{EAE419BB-4360-4EC3-A2E0-5893F89DA587}" srcId="{9613AB3D-9A68-42D4-AC62-A4A8FCA3EE78}" destId="{9C82A07A-AEEA-40BF-A801-D29F160580AD}" srcOrd="2" destOrd="0" parTransId="{107ADDDB-0265-48BE-923A-CAC365F62682}" sibTransId="{6DBA029C-4015-420A-B562-92ED30CCB4AF}"/>
    <dgm:cxn modelId="{CF9927DB-47AD-41BE-9139-D2F405E31A8D}" type="presOf" srcId="{6DB8B721-BB98-487E-A5B3-EB5803AF3333}" destId="{9479AE12-5E81-4296-9A12-24CAE61662AB}" srcOrd="0" destOrd="0" presId="urn:microsoft.com/office/officeart/2005/8/layout/hList6"/>
    <dgm:cxn modelId="{B783FAF9-AABD-4374-93AF-4641426891ED}" srcId="{9613AB3D-9A68-42D4-AC62-A4A8FCA3EE78}" destId="{C5F6EC69-5662-4DFA-A1CC-43ABED13B4CF}" srcOrd="0" destOrd="0" parTransId="{3C2FD77A-5847-41DD-8200-1B0B04181AB7}" sibTransId="{F141FDAF-0E1A-4F8D-B370-6DB53E185DEB}"/>
    <dgm:cxn modelId="{C4F29702-EC91-4724-A185-DC0342C7C72B}" type="presOf" srcId="{CA10EC2C-8DB7-4D49-A559-2F4BF0518E38}" destId="{CA40F4FB-BE0B-483B-A13C-55B465C8DDC4}" srcOrd="0" destOrd="0" presId="urn:microsoft.com/office/officeart/2005/8/layout/hList6"/>
    <dgm:cxn modelId="{32B0FA21-B910-4106-94A4-12F799DB6C81}" type="presOf" srcId="{C5F6EC69-5662-4DFA-A1CC-43ABED13B4CF}" destId="{615AC6FD-E818-4555-9698-A080C5E94866}" srcOrd="0" destOrd="0" presId="urn:microsoft.com/office/officeart/2005/8/layout/hList6"/>
    <dgm:cxn modelId="{C457B992-DD12-4F25-BC50-41BB9FADE10C}" srcId="{C5F6EC69-5662-4DFA-A1CC-43ABED13B4CF}" destId="{FDFF7BB5-3F36-49C4-A244-6B68F2389BED}" srcOrd="0" destOrd="0" parTransId="{8CF2AAFE-5521-4485-93C3-ED2000EBE5FF}" sibTransId="{3202AA3B-48CB-4EDA-A95F-D179DFCEA8A0}"/>
    <dgm:cxn modelId="{3FF1544F-4346-4395-A370-C4AF85F81EDE}" srcId="{9613AB3D-9A68-42D4-AC62-A4A8FCA3EE78}" destId="{CA10EC2C-8DB7-4D49-A559-2F4BF0518E38}" srcOrd="1" destOrd="0" parTransId="{4F080452-AA9E-466C-BB61-3B789E474AD7}" sibTransId="{C0172CCF-4958-4651-9A30-160D1C07AAC1}"/>
    <dgm:cxn modelId="{DF97A1B3-3F7B-42D2-8E94-A02101066C1C}" type="presOf" srcId="{9C82A07A-AEEA-40BF-A801-D29F160580AD}" destId="{385DDFFA-28EB-4CB9-BDDD-5FA9D4C24F80}" srcOrd="0" destOrd="0" presId="urn:microsoft.com/office/officeart/2005/8/layout/hList6"/>
    <dgm:cxn modelId="{F9CEAC36-3608-4626-A09E-C6BCA9803ED2}" type="presOf" srcId="{FDFF7BB5-3F36-49C4-A244-6B68F2389BED}" destId="{615AC6FD-E818-4555-9698-A080C5E94866}" srcOrd="0" destOrd="1" presId="urn:microsoft.com/office/officeart/2005/8/layout/hList6"/>
    <dgm:cxn modelId="{4ECA378B-CAB9-4B21-B4D5-DFA1CB5BB195}" srcId="{6DB8B721-BB98-487E-A5B3-EB5803AF3333}" destId="{BD1D8301-71C7-4990-A956-2F71BA4EFAEA}" srcOrd="0" destOrd="0" parTransId="{5192A9E0-302D-400E-803F-16A97F4606EF}" sibTransId="{AEB9E568-B0D2-4E94-AE5B-F31214BC75B2}"/>
    <dgm:cxn modelId="{8364227F-1BD7-4ADA-9B9A-7C736DE53E39}" type="presOf" srcId="{BD1D8301-71C7-4990-A956-2F71BA4EFAEA}" destId="{9479AE12-5E81-4296-9A12-24CAE61662AB}" srcOrd="0" destOrd="1" presId="urn:microsoft.com/office/officeart/2005/8/layout/hList6"/>
    <dgm:cxn modelId="{EF34D2C6-6A45-48D2-B38E-3CF8878241C5}" srcId="{9613AB3D-9A68-42D4-AC62-A4A8FCA3EE78}" destId="{6DB8B721-BB98-487E-A5B3-EB5803AF3333}" srcOrd="3" destOrd="0" parTransId="{75A3C7A9-D97A-44BC-ADD2-303D0C14679C}" sibTransId="{45FFF5D8-6F30-4CBE-8E3C-CEBE9CAD1E22}"/>
    <dgm:cxn modelId="{4C0FB84D-3DC7-4F10-9B09-9905FABD7842}" type="presParOf" srcId="{6A75E4E6-544A-44EF-898C-A1307E551663}" destId="{615AC6FD-E818-4555-9698-A080C5E94866}" srcOrd="0" destOrd="0" presId="urn:microsoft.com/office/officeart/2005/8/layout/hList6"/>
    <dgm:cxn modelId="{AE422115-EA9F-4A39-9602-86056B59DC53}" type="presParOf" srcId="{6A75E4E6-544A-44EF-898C-A1307E551663}" destId="{E25228D5-C9F0-496E-A784-B22D8F090F3B}" srcOrd="1" destOrd="0" presId="urn:microsoft.com/office/officeart/2005/8/layout/hList6"/>
    <dgm:cxn modelId="{ECE7F72A-05FF-4B19-97D5-347A00F1779B}" type="presParOf" srcId="{6A75E4E6-544A-44EF-898C-A1307E551663}" destId="{CA40F4FB-BE0B-483B-A13C-55B465C8DDC4}" srcOrd="2" destOrd="0" presId="urn:microsoft.com/office/officeart/2005/8/layout/hList6"/>
    <dgm:cxn modelId="{83492274-948E-4AD2-A70D-AF6CF7E80827}" type="presParOf" srcId="{6A75E4E6-544A-44EF-898C-A1307E551663}" destId="{74F30599-06EE-4A38-8F86-4F179050F187}" srcOrd="3" destOrd="0" presId="urn:microsoft.com/office/officeart/2005/8/layout/hList6"/>
    <dgm:cxn modelId="{060F169E-A882-454C-AD0C-31EE8FF9D3A6}" type="presParOf" srcId="{6A75E4E6-544A-44EF-898C-A1307E551663}" destId="{385DDFFA-28EB-4CB9-BDDD-5FA9D4C24F80}" srcOrd="4" destOrd="0" presId="urn:microsoft.com/office/officeart/2005/8/layout/hList6"/>
    <dgm:cxn modelId="{AF345DAC-22D9-47F9-99D9-AFCC95812CBE}" type="presParOf" srcId="{6A75E4E6-544A-44EF-898C-A1307E551663}" destId="{E3C23C13-9BFC-4D1B-BFBD-1F7F4CFADE5B}" srcOrd="5" destOrd="0" presId="urn:microsoft.com/office/officeart/2005/8/layout/hList6"/>
    <dgm:cxn modelId="{E89E62DB-5680-441A-B20E-434B56BFA0D5}" type="presParOf" srcId="{6A75E4E6-544A-44EF-898C-A1307E551663}" destId="{9479AE12-5E81-4296-9A12-24CAE61662AB}" srcOrd="6" destOrd="0" presId="urn:microsoft.com/office/officeart/2005/8/layout/hList6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CC08F2-2C99-473C-B927-9F84BB0C7254}" type="doc">
      <dgm:prSet loTypeId="urn:microsoft.com/office/officeart/2005/8/layout/h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114184F-A908-4ADF-B9AC-FDB5A0303E12}">
      <dgm:prSet phldrT="[Text]"/>
      <dgm:spPr/>
      <dgm:t>
        <a:bodyPr/>
        <a:lstStyle/>
        <a:p>
          <a:r>
            <a:rPr lang="en-US" dirty="0" smtClean="0"/>
            <a:t>General Policies</a:t>
          </a:r>
          <a:endParaRPr lang="en-US" dirty="0"/>
        </a:p>
      </dgm:t>
    </dgm:pt>
    <dgm:pt modelId="{7010BDC9-F150-458E-B8B2-1FF49652375E}" type="parTrans" cxnId="{0E689EB3-CA66-4BB8-A080-D51B1CCCCB1A}">
      <dgm:prSet/>
      <dgm:spPr/>
      <dgm:t>
        <a:bodyPr/>
        <a:lstStyle/>
        <a:p>
          <a:endParaRPr lang="en-US"/>
        </a:p>
      </dgm:t>
    </dgm:pt>
    <dgm:pt modelId="{C14A0E40-C207-493A-9A25-B599C0DA92B9}" type="sibTrans" cxnId="{0E689EB3-CA66-4BB8-A080-D51B1CCCCB1A}">
      <dgm:prSet/>
      <dgm:spPr/>
      <dgm:t>
        <a:bodyPr/>
        <a:lstStyle/>
        <a:p>
          <a:endParaRPr lang="en-US"/>
        </a:p>
      </dgm:t>
    </dgm:pt>
    <dgm:pt modelId="{314B9853-CAD7-4EAC-8C63-ED035F6BEF3B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Production of new datasets should be cleared with NSDI Clearing house</a:t>
          </a:r>
          <a:endParaRPr lang="en-US" dirty="0">
            <a:solidFill>
              <a:srgbClr val="C00000"/>
            </a:solidFill>
          </a:endParaRPr>
        </a:p>
      </dgm:t>
    </dgm:pt>
    <dgm:pt modelId="{800B89BE-FE0B-40F9-B5A6-F3AD036741E0}" type="parTrans" cxnId="{89056DFC-D5E7-45CA-8520-C4B05990B750}">
      <dgm:prSet/>
      <dgm:spPr/>
      <dgm:t>
        <a:bodyPr/>
        <a:lstStyle/>
        <a:p>
          <a:endParaRPr lang="en-US"/>
        </a:p>
      </dgm:t>
    </dgm:pt>
    <dgm:pt modelId="{357581EF-1E9E-408F-A8C6-0A9E9355C2D7}" type="sibTrans" cxnId="{89056DFC-D5E7-45CA-8520-C4B05990B750}">
      <dgm:prSet/>
      <dgm:spPr/>
      <dgm:t>
        <a:bodyPr/>
        <a:lstStyle/>
        <a:p>
          <a:endParaRPr lang="en-US"/>
        </a:p>
      </dgm:t>
    </dgm:pt>
    <dgm:pt modelId="{E426AAAA-8D4E-43E5-AB40-36FB625EBD7A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All data produced with public funds to be  certified for general public access</a:t>
          </a:r>
          <a:endParaRPr lang="en-US" dirty="0">
            <a:solidFill>
              <a:srgbClr val="C00000"/>
            </a:solidFill>
          </a:endParaRPr>
        </a:p>
      </dgm:t>
    </dgm:pt>
    <dgm:pt modelId="{43836F3E-509B-4C38-BD8C-171EB069166D}" type="parTrans" cxnId="{46AEE4D9-D888-41CA-951D-D0648F34D07F}">
      <dgm:prSet/>
      <dgm:spPr/>
      <dgm:t>
        <a:bodyPr/>
        <a:lstStyle/>
        <a:p>
          <a:endParaRPr lang="en-US"/>
        </a:p>
      </dgm:t>
    </dgm:pt>
    <dgm:pt modelId="{FA18FD1F-7142-49FC-9A2A-EB5D8A20D28E}" type="sibTrans" cxnId="{46AEE4D9-D888-41CA-951D-D0648F34D07F}">
      <dgm:prSet/>
      <dgm:spPr/>
      <dgm:t>
        <a:bodyPr/>
        <a:lstStyle/>
        <a:p>
          <a:endParaRPr lang="en-US"/>
        </a:p>
      </dgm:t>
    </dgm:pt>
    <dgm:pt modelId="{CEBADD8B-BFD1-4A29-B881-CFDC3E20CF4B}">
      <dgm:prSet phldrT="[Text]"/>
      <dgm:spPr/>
      <dgm:t>
        <a:bodyPr/>
        <a:lstStyle/>
        <a:p>
          <a:r>
            <a:rPr lang="en-US" dirty="0" smtClean="0"/>
            <a:t>Standards</a:t>
          </a:r>
          <a:endParaRPr lang="en-US" dirty="0"/>
        </a:p>
      </dgm:t>
    </dgm:pt>
    <dgm:pt modelId="{3EDB22C7-F0A4-451D-A7B8-BE0265CB48EC}" type="parTrans" cxnId="{4C9600DC-25BE-4A4A-A554-A0492687047D}">
      <dgm:prSet/>
      <dgm:spPr/>
      <dgm:t>
        <a:bodyPr/>
        <a:lstStyle/>
        <a:p>
          <a:endParaRPr lang="en-US"/>
        </a:p>
      </dgm:t>
    </dgm:pt>
    <dgm:pt modelId="{D5C91AE1-2762-4878-B764-3B49059BA894}" type="sibTrans" cxnId="{4C9600DC-25BE-4A4A-A554-A0492687047D}">
      <dgm:prSet/>
      <dgm:spPr/>
      <dgm:t>
        <a:bodyPr/>
        <a:lstStyle/>
        <a:p>
          <a:endParaRPr lang="en-US"/>
        </a:p>
      </dgm:t>
    </dgm:pt>
    <dgm:pt modelId="{9762B3EA-68CF-44BD-ABA0-485F738E2FCC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Namibia to adopt ISO standards</a:t>
          </a:r>
          <a:endParaRPr lang="en-US" dirty="0">
            <a:solidFill>
              <a:srgbClr val="FF0000"/>
            </a:solidFill>
          </a:endParaRPr>
        </a:p>
      </dgm:t>
    </dgm:pt>
    <dgm:pt modelId="{63301588-DFB3-46D0-B7BA-C8B2E74BCEA4}" type="parTrans" cxnId="{8B6C7734-E129-4EBE-A6DC-439E84B0EAA1}">
      <dgm:prSet/>
      <dgm:spPr/>
      <dgm:t>
        <a:bodyPr/>
        <a:lstStyle/>
        <a:p>
          <a:endParaRPr lang="en-US"/>
        </a:p>
      </dgm:t>
    </dgm:pt>
    <dgm:pt modelId="{1E32A7A5-E049-4CCC-A85D-B04085DB2AA0}" type="sibTrans" cxnId="{8B6C7734-E129-4EBE-A6DC-439E84B0EAA1}">
      <dgm:prSet/>
      <dgm:spPr/>
      <dgm:t>
        <a:bodyPr/>
        <a:lstStyle/>
        <a:p>
          <a:endParaRPr lang="en-US"/>
        </a:p>
      </dgm:t>
    </dgm:pt>
    <dgm:pt modelId="{F0D8A798-3C94-4C49-AB54-A9327CA908E5}">
      <dgm:prSet phldrT="[Text]"/>
      <dgm:spPr/>
      <dgm:t>
        <a:bodyPr/>
        <a:lstStyle/>
        <a:p>
          <a:r>
            <a:rPr lang="en-US" dirty="0" smtClean="0"/>
            <a:t>General Policies…</a:t>
          </a:r>
          <a:endParaRPr lang="en-US" dirty="0"/>
        </a:p>
      </dgm:t>
    </dgm:pt>
    <dgm:pt modelId="{FC3667ED-95B7-49D0-84D6-21A4B1D96822}" type="parTrans" cxnId="{16BCC97E-630C-49B7-92D2-5A713C1F4638}">
      <dgm:prSet/>
      <dgm:spPr/>
      <dgm:t>
        <a:bodyPr/>
        <a:lstStyle/>
        <a:p>
          <a:endParaRPr lang="en-US"/>
        </a:p>
      </dgm:t>
    </dgm:pt>
    <dgm:pt modelId="{9BD58316-5703-4D01-B548-5265017E3698}" type="sibTrans" cxnId="{16BCC97E-630C-49B7-92D2-5A713C1F4638}">
      <dgm:prSet/>
      <dgm:spPr/>
      <dgm:t>
        <a:bodyPr/>
        <a:lstStyle/>
        <a:p>
          <a:endParaRPr lang="en-US"/>
        </a:p>
      </dgm:t>
    </dgm:pt>
    <dgm:pt modelId="{40F563F6-609E-494A-AFBF-A40D9FA0F6EA}">
      <dgm:prSet phldrT="[Text]"/>
      <dgm:spPr/>
      <dgm:t>
        <a:bodyPr/>
        <a:lstStyle/>
        <a:p>
          <a:r>
            <a:rPr lang="en-US" dirty="0" smtClean="0"/>
            <a:t>Transparency of practices and procedures to be ensured</a:t>
          </a:r>
          <a:endParaRPr lang="en-US" dirty="0"/>
        </a:p>
      </dgm:t>
    </dgm:pt>
    <dgm:pt modelId="{01F90633-4EE3-446B-94F4-295FEB043E8D}" type="parTrans" cxnId="{7EF7DB6C-2131-4190-9A77-35353EFE581F}">
      <dgm:prSet/>
      <dgm:spPr/>
      <dgm:t>
        <a:bodyPr/>
        <a:lstStyle/>
        <a:p>
          <a:endParaRPr lang="en-US"/>
        </a:p>
      </dgm:t>
    </dgm:pt>
    <dgm:pt modelId="{F0ECAE33-6CE0-470C-B2C0-64A2C44AFF9D}" type="sibTrans" cxnId="{7EF7DB6C-2131-4190-9A77-35353EFE581F}">
      <dgm:prSet/>
      <dgm:spPr/>
      <dgm:t>
        <a:bodyPr/>
        <a:lstStyle/>
        <a:p>
          <a:endParaRPr lang="en-US"/>
        </a:p>
      </dgm:t>
    </dgm:pt>
    <dgm:pt modelId="{4A05940D-9AB2-4670-9FE3-AB34F6E72359}">
      <dgm:prSet phldrT="[Text]"/>
      <dgm:spPr/>
      <dgm:t>
        <a:bodyPr/>
        <a:lstStyle/>
        <a:p>
          <a:r>
            <a:rPr lang="en-US" dirty="0" smtClean="0"/>
            <a:t>Publish all existing NSDI data and new initiatives</a:t>
          </a:r>
          <a:endParaRPr lang="en-US" dirty="0"/>
        </a:p>
      </dgm:t>
    </dgm:pt>
    <dgm:pt modelId="{1F1D62BA-5A32-4D58-BED6-49763AE0EDDA}" type="parTrans" cxnId="{65DB136F-3E12-4586-BD09-0238BD5450F8}">
      <dgm:prSet/>
      <dgm:spPr/>
      <dgm:t>
        <a:bodyPr/>
        <a:lstStyle/>
        <a:p>
          <a:endParaRPr lang="en-US"/>
        </a:p>
      </dgm:t>
    </dgm:pt>
    <dgm:pt modelId="{727E4DC2-3E8F-4EA7-AA1D-CB2947482EF2}" type="sibTrans" cxnId="{65DB136F-3E12-4586-BD09-0238BD5450F8}">
      <dgm:prSet/>
      <dgm:spPr/>
      <dgm:t>
        <a:bodyPr/>
        <a:lstStyle/>
        <a:p>
          <a:endParaRPr lang="en-US"/>
        </a:p>
      </dgm:t>
    </dgm:pt>
    <dgm:pt modelId="{68E8F414-EBB9-403C-90C0-EB872CADC285}">
      <dgm:prSet phldrT="[Text]"/>
      <dgm:spPr/>
      <dgm:t>
        <a:bodyPr/>
        <a:lstStyle/>
        <a:p>
          <a:r>
            <a:rPr lang="en-US" dirty="0" smtClean="0"/>
            <a:t>NSDI Committee to propose standards in all domains</a:t>
          </a:r>
          <a:endParaRPr lang="en-US" dirty="0"/>
        </a:p>
      </dgm:t>
    </dgm:pt>
    <dgm:pt modelId="{F53AE3C2-955E-426D-A5CE-F9EAFE6E99C1}" type="parTrans" cxnId="{0C74422C-905C-4961-9318-876A37C7B3FD}">
      <dgm:prSet/>
      <dgm:spPr/>
      <dgm:t>
        <a:bodyPr/>
        <a:lstStyle/>
        <a:p>
          <a:endParaRPr lang="en-US"/>
        </a:p>
      </dgm:t>
    </dgm:pt>
    <dgm:pt modelId="{6E27AA17-3EEC-45E8-8833-E5F9EEFEA055}" type="sibTrans" cxnId="{0C74422C-905C-4961-9318-876A37C7B3FD}">
      <dgm:prSet/>
      <dgm:spPr/>
      <dgm:t>
        <a:bodyPr/>
        <a:lstStyle/>
        <a:p>
          <a:endParaRPr lang="en-US"/>
        </a:p>
      </dgm:t>
    </dgm:pt>
    <dgm:pt modelId="{4CA059C7-A896-4E6E-B108-47479F5203FD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Spatial data producers to remain independent of political and institutional influences</a:t>
          </a:r>
          <a:endParaRPr lang="en-US" dirty="0">
            <a:solidFill>
              <a:srgbClr val="C00000"/>
            </a:solidFill>
          </a:endParaRPr>
        </a:p>
      </dgm:t>
    </dgm:pt>
    <dgm:pt modelId="{F5C39E18-41F4-4086-ABDB-47840AF284EC}" type="parTrans" cxnId="{8E70B925-8BE4-46DF-ABF2-8115CE4E4EA5}">
      <dgm:prSet/>
      <dgm:spPr/>
    </dgm:pt>
    <dgm:pt modelId="{13EE9A7B-AB46-48D5-809A-D296A5025115}" type="sibTrans" cxnId="{8E70B925-8BE4-46DF-ABF2-8115CE4E4EA5}">
      <dgm:prSet/>
      <dgm:spPr/>
    </dgm:pt>
    <dgm:pt modelId="{EA8BB11B-FB5A-4F13-BB4C-DFDABE3818CF}">
      <dgm:prSet phldrT="[Text]"/>
      <dgm:spPr/>
      <dgm:t>
        <a:bodyPr/>
        <a:lstStyle/>
        <a:p>
          <a:r>
            <a:rPr lang="en-US" dirty="0" smtClean="0"/>
            <a:t>Minimum data quality set out must be complied with</a:t>
          </a:r>
          <a:endParaRPr lang="en-US" dirty="0"/>
        </a:p>
      </dgm:t>
    </dgm:pt>
    <dgm:pt modelId="{FF34DAD9-B36C-412F-B522-B74969FCF281}" type="parTrans" cxnId="{60A782B4-8C01-4F4A-841B-1A6265C01437}">
      <dgm:prSet/>
      <dgm:spPr/>
    </dgm:pt>
    <dgm:pt modelId="{D41E63F0-5857-42DD-BF77-B47733F12242}" type="sibTrans" cxnId="{60A782B4-8C01-4F4A-841B-1A6265C01437}">
      <dgm:prSet/>
      <dgm:spPr/>
    </dgm:pt>
    <dgm:pt modelId="{8B393F3E-3228-4760-A884-6F5BA02D37FC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Free Open Source software recommended in case of comparative advantage</a:t>
          </a:r>
          <a:endParaRPr lang="en-US" dirty="0">
            <a:solidFill>
              <a:srgbClr val="FFFF00"/>
            </a:solidFill>
          </a:endParaRPr>
        </a:p>
      </dgm:t>
    </dgm:pt>
    <dgm:pt modelId="{3DD63277-03C6-4EB6-BC86-ABE1D4B1D56A}" type="parTrans" cxnId="{9DC5E832-C9AF-4279-ACE0-041B6637CA73}">
      <dgm:prSet/>
      <dgm:spPr/>
    </dgm:pt>
    <dgm:pt modelId="{11EE43E4-EA3E-499C-9ED3-89F34D6F9331}" type="sibTrans" cxnId="{9DC5E832-C9AF-4279-ACE0-041B6637CA73}">
      <dgm:prSet/>
      <dgm:spPr/>
    </dgm:pt>
    <dgm:pt modelId="{EB6D3A54-8591-412E-8FC0-9635EC4D1F8A}">
      <dgm:prSet phldrT="[Text]"/>
      <dgm:spPr/>
      <dgm:t>
        <a:bodyPr/>
        <a:lstStyle/>
        <a:p>
          <a:endParaRPr lang="en-US" dirty="0"/>
        </a:p>
      </dgm:t>
    </dgm:pt>
    <dgm:pt modelId="{BC85A246-95DF-4537-A4B7-732048C517E7}" type="parTrans" cxnId="{C5AE21A7-A7B5-43AB-B4E6-528D71D49366}">
      <dgm:prSet/>
      <dgm:spPr/>
    </dgm:pt>
    <dgm:pt modelId="{733D6395-0037-496A-B5E2-F94C76D45D8C}" type="sibTrans" cxnId="{C5AE21A7-A7B5-43AB-B4E6-528D71D49366}">
      <dgm:prSet/>
      <dgm:spPr/>
    </dgm:pt>
    <dgm:pt modelId="{A04F12F2-88DD-473A-A047-F5678C2EA336}" type="pres">
      <dgm:prSet presAssocID="{5BCC08F2-2C99-473C-B927-9F84BB0C72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738BE59F-BBDE-453D-B22D-B3DD72D4410D}" type="pres">
      <dgm:prSet presAssocID="{3114184F-A908-4ADF-B9AC-FDB5A0303E12}" presName="composite" presStyleCnt="0"/>
      <dgm:spPr/>
    </dgm:pt>
    <dgm:pt modelId="{B51F2B19-74E1-4E31-9D9B-67B9319B31C4}" type="pres">
      <dgm:prSet presAssocID="{3114184F-A908-4ADF-B9AC-FDB5A0303E1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F5C33-2F9E-4679-B11C-0852AFED8B74}" type="pres">
      <dgm:prSet presAssocID="{3114184F-A908-4ADF-B9AC-FDB5A0303E1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5E066-51B1-41B7-9C93-0F59EBA2A689}" type="pres">
      <dgm:prSet presAssocID="{C14A0E40-C207-493A-9A25-B599C0DA92B9}" presName="space" presStyleCnt="0"/>
      <dgm:spPr/>
    </dgm:pt>
    <dgm:pt modelId="{69D92213-F67F-421A-8201-9777F22C96ED}" type="pres">
      <dgm:prSet presAssocID="{CEBADD8B-BFD1-4A29-B881-CFDC3E20CF4B}" presName="composite" presStyleCnt="0"/>
      <dgm:spPr/>
    </dgm:pt>
    <dgm:pt modelId="{A7FEB688-58FB-4147-9170-4D749B381F7E}" type="pres">
      <dgm:prSet presAssocID="{CEBADD8B-BFD1-4A29-B881-CFDC3E20CF4B}" presName="parTx" presStyleLbl="alignNode1" presStyleIdx="1" presStyleCnt="3" custLinFactX="1483" custLinFactNeighborX="100000" custLinFactNeighborY="21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771D0-8773-4A28-86FC-D1379499422B}" type="pres">
      <dgm:prSet presAssocID="{CEBADD8B-BFD1-4A29-B881-CFDC3E20CF4B}" presName="desTx" presStyleLbl="alignAccFollowNode1" presStyleIdx="1" presStyleCnt="3" custLinFactX="4701" custLinFactNeighborX="100000" custLinFactNeighborY="1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2222E-BDB0-481A-B539-D31A8A9A3B7A}" type="pres">
      <dgm:prSet presAssocID="{D5C91AE1-2762-4878-B764-3B49059BA894}" presName="space" presStyleCnt="0"/>
      <dgm:spPr/>
    </dgm:pt>
    <dgm:pt modelId="{B3C82121-5D2F-47EE-A555-958A7762F5D2}" type="pres">
      <dgm:prSet presAssocID="{F0D8A798-3C94-4C49-AB54-A9327CA908E5}" presName="composite" presStyleCnt="0"/>
      <dgm:spPr/>
    </dgm:pt>
    <dgm:pt modelId="{F15B8CED-131E-484A-88CA-6A97FE924302}" type="pres">
      <dgm:prSet presAssocID="{F0D8A798-3C94-4C49-AB54-A9327CA908E5}" presName="parTx" presStyleLbl="alignNode1" presStyleIdx="2" presStyleCnt="3" custLinFactX="-21919" custLinFactNeighborX="-100000" custLinFactNeighborY="21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F04D2-8D91-4537-8D4E-D8DDEEE388EC}" type="pres">
      <dgm:prSet presAssocID="{F0D8A798-3C94-4C49-AB54-A9327CA908E5}" presName="desTx" presStyleLbl="alignAccFollowNode1" presStyleIdx="2" presStyleCnt="3" custLinFactX="-21919" custLinFactNeighborX="-100000" custLinFactNeighborY="1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689EB3-CA66-4BB8-A080-D51B1CCCCB1A}" srcId="{5BCC08F2-2C99-473C-B927-9F84BB0C7254}" destId="{3114184F-A908-4ADF-B9AC-FDB5A0303E12}" srcOrd="0" destOrd="0" parTransId="{7010BDC9-F150-458E-B8B2-1FF49652375E}" sibTransId="{C14A0E40-C207-493A-9A25-B599C0DA92B9}"/>
    <dgm:cxn modelId="{74D4FB13-3C74-421B-A36C-A5E5294C8716}" type="presOf" srcId="{40F563F6-609E-494A-AFBF-A40D9FA0F6EA}" destId="{CE0F04D2-8D91-4537-8D4E-D8DDEEE388EC}" srcOrd="0" destOrd="0" presId="urn:microsoft.com/office/officeart/2005/8/layout/hList1"/>
    <dgm:cxn modelId="{7D5F5BDE-D89D-41D9-B6AA-53BCBECC8D56}" type="presOf" srcId="{EA8BB11B-FB5A-4F13-BB4C-DFDABE3818CF}" destId="{828771D0-8773-4A28-86FC-D1379499422B}" srcOrd="0" destOrd="2" presId="urn:microsoft.com/office/officeart/2005/8/layout/hList1"/>
    <dgm:cxn modelId="{A1149ACA-E00F-47FB-92E9-225571CDC30B}" type="presOf" srcId="{3114184F-A908-4ADF-B9AC-FDB5A0303E12}" destId="{B51F2B19-74E1-4E31-9D9B-67B9319B31C4}" srcOrd="0" destOrd="0" presId="urn:microsoft.com/office/officeart/2005/8/layout/hList1"/>
    <dgm:cxn modelId="{16BCC97E-630C-49B7-92D2-5A713C1F4638}" srcId="{5BCC08F2-2C99-473C-B927-9F84BB0C7254}" destId="{F0D8A798-3C94-4C49-AB54-A9327CA908E5}" srcOrd="2" destOrd="0" parTransId="{FC3667ED-95B7-49D0-84D6-21A4B1D96822}" sibTransId="{9BD58316-5703-4D01-B548-5265017E3698}"/>
    <dgm:cxn modelId="{C5AE21A7-A7B5-43AB-B4E6-528D71D49366}" srcId="{CEBADD8B-BFD1-4A29-B881-CFDC3E20CF4B}" destId="{EB6D3A54-8591-412E-8FC0-9635EC4D1F8A}" srcOrd="3" destOrd="0" parTransId="{BC85A246-95DF-4537-A4B7-732048C517E7}" sibTransId="{733D6395-0037-496A-B5E2-F94C76D45D8C}"/>
    <dgm:cxn modelId="{89056DFC-D5E7-45CA-8520-C4B05990B750}" srcId="{3114184F-A908-4ADF-B9AC-FDB5A0303E12}" destId="{314B9853-CAD7-4EAC-8C63-ED035F6BEF3B}" srcOrd="0" destOrd="0" parTransId="{800B89BE-FE0B-40F9-B5A6-F3AD036741E0}" sibTransId="{357581EF-1E9E-408F-A8C6-0A9E9355C2D7}"/>
    <dgm:cxn modelId="{E3E2CAB5-8EFD-4AB4-AA5C-E62B21141852}" type="presOf" srcId="{9762B3EA-68CF-44BD-ABA0-485F738E2FCC}" destId="{828771D0-8773-4A28-86FC-D1379499422B}" srcOrd="0" destOrd="1" presId="urn:microsoft.com/office/officeart/2005/8/layout/hList1"/>
    <dgm:cxn modelId="{D3B64230-2185-4C15-BAE9-B0818524418D}" type="presOf" srcId="{F0D8A798-3C94-4C49-AB54-A9327CA908E5}" destId="{F15B8CED-131E-484A-88CA-6A97FE924302}" srcOrd="0" destOrd="0" presId="urn:microsoft.com/office/officeart/2005/8/layout/hList1"/>
    <dgm:cxn modelId="{C9285B0E-2EB7-4479-B59F-AE2B78B7CDCC}" type="presOf" srcId="{68E8F414-EBB9-403C-90C0-EB872CADC285}" destId="{828771D0-8773-4A28-86FC-D1379499422B}" srcOrd="0" destOrd="0" presId="urn:microsoft.com/office/officeart/2005/8/layout/hList1"/>
    <dgm:cxn modelId="{F11AEA53-D6D9-413B-8236-E6BDB338E40C}" type="presOf" srcId="{5BCC08F2-2C99-473C-B927-9F84BB0C7254}" destId="{A04F12F2-88DD-473A-A047-F5678C2EA336}" srcOrd="0" destOrd="0" presId="urn:microsoft.com/office/officeart/2005/8/layout/hList1"/>
    <dgm:cxn modelId="{9DC5E832-C9AF-4279-ACE0-041B6637CA73}" srcId="{F0D8A798-3C94-4C49-AB54-A9327CA908E5}" destId="{8B393F3E-3228-4760-A884-6F5BA02D37FC}" srcOrd="2" destOrd="0" parTransId="{3DD63277-03C6-4EB6-BC86-ABE1D4B1D56A}" sibTransId="{11EE43E4-EA3E-499C-9ED3-89F34D6F9331}"/>
    <dgm:cxn modelId="{50E54A72-F0CF-4532-B3E8-CF0D7A50CEF2}" type="presOf" srcId="{8B393F3E-3228-4760-A884-6F5BA02D37FC}" destId="{CE0F04D2-8D91-4537-8D4E-D8DDEEE388EC}" srcOrd="0" destOrd="2" presId="urn:microsoft.com/office/officeart/2005/8/layout/hList1"/>
    <dgm:cxn modelId="{8E70B925-8BE4-46DF-ABF2-8115CE4E4EA5}" srcId="{F0D8A798-3C94-4C49-AB54-A9327CA908E5}" destId="{4CA059C7-A896-4E6E-B108-47479F5203FD}" srcOrd="1" destOrd="0" parTransId="{F5C39E18-41F4-4086-ABDB-47840AF284EC}" sibTransId="{13EE9A7B-AB46-48D5-809A-D296A5025115}"/>
    <dgm:cxn modelId="{46AEE4D9-D888-41CA-951D-D0648F34D07F}" srcId="{3114184F-A908-4ADF-B9AC-FDB5A0303E12}" destId="{E426AAAA-8D4E-43E5-AB40-36FB625EBD7A}" srcOrd="1" destOrd="0" parTransId="{43836F3E-509B-4C38-BD8C-171EB069166D}" sibTransId="{FA18FD1F-7142-49FC-9A2A-EB5D8A20D28E}"/>
    <dgm:cxn modelId="{C0BAF7C5-681A-464D-B9C5-4127D2B4B355}" type="presOf" srcId="{CEBADD8B-BFD1-4A29-B881-CFDC3E20CF4B}" destId="{A7FEB688-58FB-4147-9170-4D749B381F7E}" srcOrd="0" destOrd="0" presId="urn:microsoft.com/office/officeart/2005/8/layout/hList1"/>
    <dgm:cxn modelId="{18D3A444-B0D2-4A3C-9267-86095CDC5D68}" type="presOf" srcId="{E426AAAA-8D4E-43E5-AB40-36FB625EBD7A}" destId="{690F5C33-2F9E-4679-B11C-0852AFED8B74}" srcOrd="0" destOrd="1" presId="urn:microsoft.com/office/officeart/2005/8/layout/hList1"/>
    <dgm:cxn modelId="{5AE1669F-022A-4609-BC4A-43981E9B00F6}" type="presOf" srcId="{4A05940D-9AB2-4670-9FE3-AB34F6E72359}" destId="{690F5C33-2F9E-4679-B11C-0852AFED8B74}" srcOrd="0" destOrd="2" presId="urn:microsoft.com/office/officeart/2005/8/layout/hList1"/>
    <dgm:cxn modelId="{7EF7DB6C-2131-4190-9A77-35353EFE581F}" srcId="{F0D8A798-3C94-4C49-AB54-A9327CA908E5}" destId="{40F563F6-609E-494A-AFBF-A40D9FA0F6EA}" srcOrd="0" destOrd="0" parTransId="{01F90633-4EE3-446B-94F4-295FEB043E8D}" sibTransId="{F0ECAE33-6CE0-470C-B2C0-64A2C44AFF9D}"/>
    <dgm:cxn modelId="{0C74422C-905C-4961-9318-876A37C7B3FD}" srcId="{CEBADD8B-BFD1-4A29-B881-CFDC3E20CF4B}" destId="{68E8F414-EBB9-403C-90C0-EB872CADC285}" srcOrd="0" destOrd="0" parTransId="{F53AE3C2-955E-426D-A5CE-F9EAFE6E99C1}" sibTransId="{6E27AA17-3EEC-45E8-8833-E5F9EEFEA055}"/>
    <dgm:cxn modelId="{AD826D44-DD6E-4DA5-B3EE-65F2F5ECB685}" type="presOf" srcId="{4CA059C7-A896-4E6E-B108-47479F5203FD}" destId="{CE0F04D2-8D91-4537-8D4E-D8DDEEE388EC}" srcOrd="0" destOrd="1" presId="urn:microsoft.com/office/officeart/2005/8/layout/hList1"/>
    <dgm:cxn modelId="{486EA508-9474-4709-BC2C-11FA8F327812}" type="presOf" srcId="{EB6D3A54-8591-412E-8FC0-9635EC4D1F8A}" destId="{828771D0-8773-4A28-86FC-D1379499422B}" srcOrd="0" destOrd="3" presId="urn:microsoft.com/office/officeart/2005/8/layout/hList1"/>
    <dgm:cxn modelId="{B3D215BF-A32F-4AEC-887F-8E6DACF790D0}" type="presOf" srcId="{314B9853-CAD7-4EAC-8C63-ED035F6BEF3B}" destId="{690F5C33-2F9E-4679-B11C-0852AFED8B74}" srcOrd="0" destOrd="0" presId="urn:microsoft.com/office/officeart/2005/8/layout/hList1"/>
    <dgm:cxn modelId="{4C9600DC-25BE-4A4A-A554-A0492687047D}" srcId="{5BCC08F2-2C99-473C-B927-9F84BB0C7254}" destId="{CEBADD8B-BFD1-4A29-B881-CFDC3E20CF4B}" srcOrd="1" destOrd="0" parTransId="{3EDB22C7-F0A4-451D-A7B8-BE0265CB48EC}" sibTransId="{D5C91AE1-2762-4878-B764-3B49059BA894}"/>
    <dgm:cxn modelId="{60A782B4-8C01-4F4A-841B-1A6265C01437}" srcId="{CEBADD8B-BFD1-4A29-B881-CFDC3E20CF4B}" destId="{EA8BB11B-FB5A-4F13-BB4C-DFDABE3818CF}" srcOrd="2" destOrd="0" parTransId="{FF34DAD9-B36C-412F-B522-B74969FCF281}" sibTransId="{D41E63F0-5857-42DD-BF77-B47733F12242}"/>
    <dgm:cxn modelId="{65DB136F-3E12-4586-BD09-0238BD5450F8}" srcId="{3114184F-A908-4ADF-B9AC-FDB5A0303E12}" destId="{4A05940D-9AB2-4670-9FE3-AB34F6E72359}" srcOrd="2" destOrd="0" parTransId="{1F1D62BA-5A32-4D58-BED6-49763AE0EDDA}" sibTransId="{727E4DC2-3E8F-4EA7-AA1D-CB2947482EF2}"/>
    <dgm:cxn modelId="{8B6C7734-E129-4EBE-A6DC-439E84B0EAA1}" srcId="{CEBADD8B-BFD1-4A29-B881-CFDC3E20CF4B}" destId="{9762B3EA-68CF-44BD-ABA0-485F738E2FCC}" srcOrd="1" destOrd="0" parTransId="{63301588-DFB3-46D0-B7BA-C8B2E74BCEA4}" sibTransId="{1E32A7A5-E049-4CCC-A85D-B04085DB2AA0}"/>
    <dgm:cxn modelId="{6146FE38-2F15-4BCD-8751-77B890DB5BF9}" type="presParOf" srcId="{A04F12F2-88DD-473A-A047-F5678C2EA336}" destId="{738BE59F-BBDE-453D-B22D-B3DD72D4410D}" srcOrd="0" destOrd="0" presId="urn:microsoft.com/office/officeart/2005/8/layout/hList1"/>
    <dgm:cxn modelId="{031D74AB-478D-42A7-B412-73393D87A7F7}" type="presParOf" srcId="{738BE59F-BBDE-453D-B22D-B3DD72D4410D}" destId="{B51F2B19-74E1-4E31-9D9B-67B9319B31C4}" srcOrd="0" destOrd="0" presId="urn:microsoft.com/office/officeart/2005/8/layout/hList1"/>
    <dgm:cxn modelId="{38D119F6-24D2-4EE3-A8E4-953C808DC508}" type="presParOf" srcId="{738BE59F-BBDE-453D-B22D-B3DD72D4410D}" destId="{690F5C33-2F9E-4679-B11C-0852AFED8B74}" srcOrd="1" destOrd="0" presId="urn:microsoft.com/office/officeart/2005/8/layout/hList1"/>
    <dgm:cxn modelId="{B32AAD4E-B6B9-4226-95CA-06C2C45B049A}" type="presParOf" srcId="{A04F12F2-88DD-473A-A047-F5678C2EA336}" destId="{4045E066-51B1-41B7-9C93-0F59EBA2A689}" srcOrd="1" destOrd="0" presId="urn:microsoft.com/office/officeart/2005/8/layout/hList1"/>
    <dgm:cxn modelId="{728B9033-1677-4B05-A086-D88B210AE942}" type="presParOf" srcId="{A04F12F2-88DD-473A-A047-F5678C2EA336}" destId="{69D92213-F67F-421A-8201-9777F22C96ED}" srcOrd="2" destOrd="0" presId="urn:microsoft.com/office/officeart/2005/8/layout/hList1"/>
    <dgm:cxn modelId="{8A9F33CA-5712-435C-A918-ED229E7930F0}" type="presParOf" srcId="{69D92213-F67F-421A-8201-9777F22C96ED}" destId="{A7FEB688-58FB-4147-9170-4D749B381F7E}" srcOrd="0" destOrd="0" presId="urn:microsoft.com/office/officeart/2005/8/layout/hList1"/>
    <dgm:cxn modelId="{BF90C345-10CF-4013-9244-A16AEDACBC9B}" type="presParOf" srcId="{69D92213-F67F-421A-8201-9777F22C96ED}" destId="{828771D0-8773-4A28-86FC-D1379499422B}" srcOrd="1" destOrd="0" presId="urn:microsoft.com/office/officeart/2005/8/layout/hList1"/>
    <dgm:cxn modelId="{247D8AC0-B647-4C51-B3A2-898C24E9F829}" type="presParOf" srcId="{A04F12F2-88DD-473A-A047-F5678C2EA336}" destId="{1F62222E-BDB0-481A-B539-D31A8A9A3B7A}" srcOrd="3" destOrd="0" presId="urn:microsoft.com/office/officeart/2005/8/layout/hList1"/>
    <dgm:cxn modelId="{1E69D1F6-D8B2-4142-A2F7-078F66692F3E}" type="presParOf" srcId="{A04F12F2-88DD-473A-A047-F5678C2EA336}" destId="{B3C82121-5D2F-47EE-A555-958A7762F5D2}" srcOrd="4" destOrd="0" presId="urn:microsoft.com/office/officeart/2005/8/layout/hList1"/>
    <dgm:cxn modelId="{A268B04B-027C-4D98-977B-6CA1B38AD759}" type="presParOf" srcId="{B3C82121-5D2F-47EE-A555-958A7762F5D2}" destId="{F15B8CED-131E-484A-88CA-6A97FE924302}" srcOrd="0" destOrd="0" presId="urn:microsoft.com/office/officeart/2005/8/layout/hList1"/>
    <dgm:cxn modelId="{AED8C0C2-FF28-49B9-B0E4-B3A0C4A82229}" type="presParOf" srcId="{B3C82121-5D2F-47EE-A555-958A7762F5D2}" destId="{CE0F04D2-8D91-4537-8D4E-D8DDEEE388EC}" srcOrd="1" destOrd="0" presId="urn:microsoft.com/office/officeart/2005/8/layout/hList1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355068-0A86-42AE-8D1B-4C6580537E37}" type="doc">
      <dgm:prSet loTypeId="urn:microsoft.com/office/officeart/2005/8/layout/vList6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E54906F-D64E-42DB-B45E-816D9C0CAA38}">
      <dgm:prSet phldrT="[Text]"/>
      <dgm:spPr/>
      <dgm:t>
        <a:bodyPr/>
        <a:lstStyle/>
        <a:p>
          <a:r>
            <a:rPr lang="en-US" dirty="0" smtClean="0"/>
            <a:t>Funding/Pricing</a:t>
          </a:r>
          <a:endParaRPr lang="en-US" dirty="0"/>
        </a:p>
      </dgm:t>
    </dgm:pt>
    <dgm:pt modelId="{B57059E5-E5EC-4007-9B70-7394AC2D0655}" type="parTrans" cxnId="{AA30605B-5B3B-4179-A483-C1304824A3CF}">
      <dgm:prSet/>
      <dgm:spPr/>
      <dgm:t>
        <a:bodyPr/>
        <a:lstStyle/>
        <a:p>
          <a:endParaRPr lang="en-US"/>
        </a:p>
      </dgm:t>
    </dgm:pt>
    <dgm:pt modelId="{981570FA-81B1-4CF8-952A-391A4D5EB518}" type="sibTrans" cxnId="{AA30605B-5B3B-4179-A483-C1304824A3CF}">
      <dgm:prSet/>
      <dgm:spPr/>
      <dgm:t>
        <a:bodyPr/>
        <a:lstStyle/>
        <a:p>
          <a:endParaRPr lang="en-US"/>
        </a:p>
      </dgm:t>
    </dgm:pt>
    <dgm:pt modelId="{4586478A-2712-42DE-9230-40B4625DAA17}">
      <dgm:prSet phldrT="[Text]" custT="1"/>
      <dgm:spPr/>
      <dgm:t>
        <a:bodyPr/>
        <a:lstStyle/>
        <a:p>
          <a:r>
            <a:rPr lang="en-US" sz="1600" dirty="0" smtClean="0">
              <a:solidFill>
                <a:srgbClr val="FF0000"/>
              </a:solidFill>
            </a:rPr>
            <a:t>A fund for NSDI activities to be established</a:t>
          </a:r>
          <a:endParaRPr lang="en-US" sz="1600" dirty="0">
            <a:solidFill>
              <a:srgbClr val="FF0000"/>
            </a:solidFill>
          </a:endParaRPr>
        </a:p>
      </dgm:t>
    </dgm:pt>
    <dgm:pt modelId="{5C5A2455-FF26-4CCB-A9A7-77599AD9E6C3}" type="parTrans" cxnId="{F41F0D0D-7A42-4EF4-A350-58E20362337F}">
      <dgm:prSet/>
      <dgm:spPr/>
      <dgm:t>
        <a:bodyPr/>
        <a:lstStyle/>
        <a:p>
          <a:endParaRPr lang="en-US"/>
        </a:p>
      </dgm:t>
    </dgm:pt>
    <dgm:pt modelId="{1F018345-140E-46AC-A7DE-975E2E4123A0}" type="sibTrans" cxnId="{F41F0D0D-7A42-4EF4-A350-58E20362337F}">
      <dgm:prSet/>
      <dgm:spPr/>
      <dgm:t>
        <a:bodyPr/>
        <a:lstStyle/>
        <a:p>
          <a:endParaRPr lang="en-US"/>
        </a:p>
      </dgm:t>
    </dgm:pt>
    <dgm:pt modelId="{BA684D1A-9540-494C-89CE-585A7E2BFAE6}">
      <dgm:prSet phldrT="[Text]"/>
      <dgm:spPr/>
      <dgm:t>
        <a:bodyPr/>
        <a:lstStyle/>
        <a:p>
          <a:r>
            <a:rPr lang="en-US" dirty="0" smtClean="0"/>
            <a:t>Funding/Pricing</a:t>
          </a:r>
          <a:endParaRPr lang="en-US" dirty="0"/>
        </a:p>
      </dgm:t>
    </dgm:pt>
    <dgm:pt modelId="{2795EE93-A547-402A-91A6-98714E1C9B4C}" type="parTrans" cxnId="{94A66191-990F-4C35-B8D0-A15A65EDA32D}">
      <dgm:prSet/>
      <dgm:spPr/>
      <dgm:t>
        <a:bodyPr/>
        <a:lstStyle/>
        <a:p>
          <a:endParaRPr lang="en-US"/>
        </a:p>
      </dgm:t>
    </dgm:pt>
    <dgm:pt modelId="{DED207D3-7FE5-444B-AF04-29540DB88129}" type="sibTrans" cxnId="{94A66191-990F-4C35-B8D0-A15A65EDA32D}">
      <dgm:prSet/>
      <dgm:spPr/>
      <dgm:t>
        <a:bodyPr/>
        <a:lstStyle/>
        <a:p>
          <a:endParaRPr lang="en-US"/>
        </a:p>
      </dgm:t>
    </dgm:pt>
    <dgm:pt modelId="{E08FE39E-A777-4C85-9FF7-76F4BB12C11C}">
      <dgm:prSet phldrT="[Text]" custT="1"/>
      <dgm:spPr/>
      <dgm:t>
        <a:bodyPr/>
        <a:lstStyle/>
        <a:p>
          <a:r>
            <a:rPr lang="en-US" sz="1600" dirty="0" smtClean="0">
              <a:solidFill>
                <a:srgbClr val="FF0000"/>
              </a:solidFill>
            </a:rPr>
            <a:t>Prices shall be consistent for all data users</a:t>
          </a:r>
        </a:p>
      </dgm:t>
    </dgm:pt>
    <dgm:pt modelId="{F691077F-D076-4DD9-AD63-F42BC706DC9A}" type="parTrans" cxnId="{612FA3C3-6A22-41B3-AB5F-88E467260EB7}">
      <dgm:prSet/>
      <dgm:spPr/>
      <dgm:t>
        <a:bodyPr/>
        <a:lstStyle/>
        <a:p>
          <a:endParaRPr lang="en-US"/>
        </a:p>
      </dgm:t>
    </dgm:pt>
    <dgm:pt modelId="{1C2395D6-DF78-4D76-8CB0-46A89373C741}" type="sibTrans" cxnId="{612FA3C3-6A22-41B3-AB5F-88E467260EB7}">
      <dgm:prSet/>
      <dgm:spPr/>
      <dgm:t>
        <a:bodyPr/>
        <a:lstStyle/>
        <a:p>
          <a:endParaRPr lang="en-US"/>
        </a:p>
      </dgm:t>
    </dgm:pt>
    <dgm:pt modelId="{CBF38E0F-86DE-4E91-9E2D-E3812CAAA6D5}">
      <dgm:prSet phldrT="[Text]"/>
      <dgm:spPr/>
      <dgm:t>
        <a:bodyPr/>
        <a:lstStyle/>
        <a:p>
          <a:endParaRPr lang="en-US" sz="2700" dirty="0"/>
        </a:p>
      </dgm:t>
    </dgm:pt>
    <dgm:pt modelId="{AD6C79DC-7514-4ACE-B5D4-D4885F010F1F}" type="parTrans" cxnId="{9B993201-E5BD-42F7-84BF-97F0DC882AFD}">
      <dgm:prSet/>
      <dgm:spPr/>
      <dgm:t>
        <a:bodyPr/>
        <a:lstStyle/>
        <a:p>
          <a:endParaRPr lang="en-US"/>
        </a:p>
      </dgm:t>
    </dgm:pt>
    <dgm:pt modelId="{E8D6D698-B5BF-4FCB-BA9C-4D3CF7AE2F91}" type="sibTrans" cxnId="{9B993201-E5BD-42F7-84BF-97F0DC882AFD}">
      <dgm:prSet/>
      <dgm:spPr/>
      <dgm:t>
        <a:bodyPr/>
        <a:lstStyle/>
        <a:p>
          <a:endParaRPr lang="en-US"/>
        </a:p>
      </dgm:t>
    </dgm:pt>
    <dgm:pt modelId="{A9738D0C-F7F9-4ADF-A84E-997ACD01B800}">
      <dgm:prSet phldrT="[Text]" custT="1"/>
      <dgm:spPr/>
      <dgm:t>
        <a:bodyPr/>
        <a:lstStyle/>
        <a:p>
          <a:r>
            <a:rPr lang="en-US" sz="1600" dirty="0" smtClean="0">
              <a:solidFill>
                <a:srgbClr val="FF0000"/>
              </a:solidFill>
            </a:rPr>
            <a:t>Committee to propose appropriate funding for fundamental datasets</a:t>
          </a:r>
          <a:endParaRPr lang="en-US" sz="1600" dirty="0">
            <a:solidFill>
              <a:srgbClr val="FF0000"/>
            </a:solidFill>
          </a:endParaRPr>
        </a:p>
      </dgm:t>
    </dgm:pt>
    <dgm:pt modelId="{CF1841DE-7CA2-4D0B-895F-2806143C6289}" type="parTrans" cxnId="{C61FD65F-FD2F-454E-A5F8-6F1473767FA2}">
      <dgm:prSet/>
      <dgm:spPr/>
      <dgm:t>
        <a:bodyPr/>
        <a:lstStyle/>
        <a:p>
          <a:endParaRPr lang="en-US"/>
        </a:p>
      </dgm:t>
    </dgm:pt>
    <dgm:pt modelId="{848CF82C-FF8D-49CB-B7B3-ECDF7928F4D2}" type="sibTrans" cxnId="{C61FD65F-FD2F-454E-A5F8-6F1473767FA2}">
      <dgm:prSet/>
      <dgm:spPr/>
      <dgm:t>
        <a:bodyPr/>
        <a:lstStyle/>
        <a:p>
          <a:endParaRPr lang="en-US"/>
        </a:p>
      </dgm:t>
    </dgm:pt>
    <dgm:pt modelId="{3E388D51-9BC3-4F6E-867F-5BE7289E544E}">
      <dgm:prSet phldrT="[Text]" custT="1"/>
      <dgm:spPr/>
      <dgm:t>
        <a:bodyPr/>
        <a:lstStyle/>
        <a:p>
          <a:endParaRPr lang="en-US" sz="1600" dirty="0">
            <a:solidFill>
              <a:srgbClr val="FF0000"/>
            </a:solidFill>
          </a:endParaRPr>
        </a:p>
      </dgm:t>
    </dgm:pt>
    <dgm:pt modelId="{6DDC58EC-0FDB-43DC-B9E5-8119C2E7EC32}" type="parTrans" cxnId="{4BB50434-9F80-4646-87D3-8E0DF55AE803}">
      <dgm:prSet/>
      <dgm:spPr/>
      <dgm:t>
        <a:bodyPr/>
        <a:lstStyle/>
        <a:p>
          <a:endParaRPr lang="en-US"/>
        </a:p>
      </dgm:t>
    </dgm:pt>
    <dgm:pt modelId="{657F343F-475B-40CA-8B28-F09F758FAD56}" type="sibTrans" cxnId="{4BB50434-9F80-4646-87D3-8E0DF55AE803}">
      <dgm:prSet/>
      <dgm:spPr/>
      <dgm:t>
        <a:bodyPr/>
        <a:lstStyle/>
        <a:p>
          <a:endParaRPr lang="en-US"/>
        </a:p>
      </dgm:t>
    </dgm:pt>
    <dgm:pt modelId="{FCF78BD1-63F6-4FC9-8C6A-4E7B9AFBCE71}">
      <dgm:prSet phldrT="[Text]" custT="1"/>
      <dgm:spPr/>
      <dgm:t>
        <a:bodyPr/>
        <a:lstStyle/>
        <a:p>
          <a:r>
            <a:rPr lang="en-US" sz="1600" dirty="0" smtClean="0"/>
            <a:t>Inter and intra ministerial sharing of datasets – free of charge</a:t>
          </a:r>
        </a:p>
      </dgm:t>
    </dgm:pt>
    <dgm:pt modelId="{DE1F6C47-7E27-49E9-B738-62C867DD738F}" type="parTrans" cxnId="{6A394EDC-E096-4061-A32B-F420410C18A8}">
      <dgm:prSet/>
      <dgm:spPr/>
      <dgm:t>
        <a:bodyPr/>
        <a:lstStyle/>
        <a:p>
          <a:endParaRPr lang="en-US"/>
        </a:p>
      </dgm:t>
    </dgm:pt>
    <dgm:pt modelId="{DE5584C0-2477-4937-AE4F-3AF52BE43A38}" type="sibTrans" cxnId="{6A394EDC-E096-4061-A32B-F420410C18A8}">
      <dgm:prSet/>
      <dgm:spPr/>
      <dgm:t>
        <a:bodyPr/>
        <a:lstStyle/>
        <a:p>
          <a:endParaRPr lang="en-US"/>
        </a:p>
      </dgm:t>
    </dgm:pt>
    <dgm:pt modelId="{F70EB377-679A-49E1-BE67-4C667F40C791}">
      <dgm:prSet phldrT="[Text]" custT="1"/>
      <dgm:spPr/>
      <dgm:t>
        <a:bodyPr/>
        <a:lstStyle/>
        <a:p>
          <a:r>
            <a:rPr lang="en-US" sz="1600" dirty="0" smtClean="0"/>
            <a:t>Public domain data (fundamental datasets and thematic) free of charge</a:t>
          </a:r>
        </a:p>
      </dgm:t>
    </dgm:pt>
    <dgm:pt modelId="{8B3C3D54-44CE-4702-829A-90007A7A0B1F}" type="parTrans" cxnId="{230BDFD8-0A2C-4D26-80FE-B601C7D51C64}">
      <dgm:prSet/>
      <dgm:spPr/>
      <dgm:t>
        <a:bodyPr/>
        <a:lstStyle/>
        <a:p>
          <a:endParaRPr lang="en-US"/>
        </a:p>
      </dgm:t>
    </dgm:pt>
    <dgm:pt modelId="{BC08820B-B41E-4267-83DC-AB1AA4E07787}" type="sibTrans" cxnId="{230BDFD8-0A2C-4D26-80FE-B601C7D51C64}">
      <dgm:prSet/>
      <dgm:spPr/>
      <dgm:t>
        <a:bodyPr/>
        <a:lstStyle/>
        <a:p>
          <a:endParaRPr lang="en-US"/>
        </a:p>
      </dgm:t>
    </dgm:pt>
    <dgm:pt modelId="{A26562BE-4049-4F16-953D-E52794160E10}" type="pres">
      <dgm:prSet presAssocID="{5A355068-0A86-42AE-8D1B-4C6580537E3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7F563A5A-8C2F-4176-B8D9-D881FF415C9F}" type="pres">
      <dgm:prSet presAssocID="{7E54906F-D64E-42DB-B45E-816D9C0CAA38}" presName="linNode" presStyleCnt="0"/>
      <dgm:spPr/>
    </dgm:pt>
    <dgm:pt modelId="{1844AB0C-6E54-4221-98C1-3BF9D6ADDCB0}" type="pres">
      <dgm:prSet presAssocID="{7E54906F-D64E-42DB-B45E-816D9C0CAA3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04205D7-ABA8-44BD-B339-8FD3AD7FA6F2}" type="pres">
      <dgm:prSet presAssocID="{7E54906F-D64E-42DB-B45E-816D9C0CAA3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BCBC793-9AF6-424D-8746-57094BA0C869}" type="pres">
      <dgm:prSet presAssocID="{981570FA-81B1-4CF8-952A-391A4D5EB518}" presName="spacing" presStyleCnt="0"/>
      <dgm:spPr/>
    </dgm:pt>
    <dgm:pt modelId="{7F193F42-E7B8-4F28-891C-DA2144C63254}" type="pres">
      <dgm:prSet presAssocID="{BA684D1A-9540-494C-89CE-585A7E2BFAE6}" presName="linNode" presStyleCnt="0"/>
      <dgm:spPr/>
    </dgm:pt>
    <dgm:pt modelId="{B3CB47A0-DB21-4087-8CDA-51B2E596EB6C}" type="pres">
      <dgm:prSet presAssocID="{BA684D1A-9540-494C-89CE-585A7E2BFAE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DB0438C-4C2E-434E-A2A7-98953BCEE119}" type="pres">
      <dgm:prSet presAssocID="{BA684D1A-9540-494C-89CE-585A7E2BFAE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612FA3C3-6A22-41B3-AB5F-88E467260EB7}" srcId="{BA684D1A-9540-494C-89CE-585A7E2BFAE6}" destId="{E08FE39E-A777-4C85-9FF7-76F4BB12C11C}" srcOrd="2" destOrd="0" parTransId="{F691077F-D076-4DD9-AD63-F42BC706DC9A}" sibTransId="{1C2395D6-DF78-4D76-8CB0-46A89373C741}"/>
    <dgm:cxn modelId="{E46A3997-1112-428B-911F-8D5D4787593C}" type="presOf" srcId="{BA684D1A-9540-494C-89CE-585A7E2BFAE6}" destId="{B3CB47A0-DB21-4087-8CDA-51B2E596EB6C}" srcOrd="0" destOrd="0" presId="urn:microsoft.com/office/officeart/2005/8/layout/vList6"/>
    <dgm:cxn modelId="{D8A1C9EE-D332-4542-993D-BC46676978D7}" type="presOf" srcId="{4586478A-2712-42DE-9230-40B4625DAA17}" destId="{B04205D7-ABA8-44BD-B339-8FD3AD7FA6F2}" srcOrd="0" destOrd="0" presId="urn:microsoft.com/office/officeart/2005/8/layout/vList6"/>
    <dgm:cxn modelId="{3FE7A51D-6A7D-45D8-9254-45A994277D27}" type="presOf" srcId="{FCF78BD1-63F6-4FC9-8C6A-4E7B9AFBCE71}" destId="{EDB0438C-4C2E-434E-A2A7-98953BCEE119}" srcOrd="0" destOrd="1" presId="urn:microsoft.com/office/officeart/2005/8/layout/vList6"/>
    <dgm:cxn modelId="{7AD94742-25D7-4960-A504-94E1E8286B30}" type="presOf" srcId="{CBF38E0F-86DE-4E91-9E2D-E3812CAAA6D5}" destId="{B04205D7-ABA8-44BD-B339-8FD3AD7FA6F2}" srcOrd="0" destOrd="3" presId="urn:microsoft.com/office/officeart/2005/8/layout/vList6"/>
    <dgm:cxn modelId="{669296FC-7344-4DFF-9FF0-F73E1DC386C8}" type="presOf" srcId="{5A355068-0A86-42AE-8D1B-4C6580537E37}" destId="{A26562BE-4049-4F16-953D-E52794160E10}" srcOrd="0" destOrd="0" presId="urn:microsoft.com/office/officeart/2005/8/layout/vList6"/>
    <dgm:cxn modelId="{9B993201-E5BD-42F7-84BF-97F0DC882AFD}" srcId="{7E54906F-D64E-42DB-B45E-816D9C0CAA38}" destId="{CBF38E0F-86DE-4E91-9E2D-E3812CAAA6D5}" srcOrd="3" destOrd="0" parTransId="{AD6C79DC-7514-4ACE-B5D4-D4885F010F1F}" sibTransId="{E8D6D698-B5BF-4FCB-BA9C-4D3CF7AE2F91}"/>
    <dgm:cxn modelId="{6A394EDC-E096-4061-A32B-F420410C18A8}" srcId="{BA684D1A-9540-494C-89CE-585A7E2BFAE6}" destId="{FCF78BD1-63F6-4FC9-8C6A-4E7B9AFBCE71}" srcOrd="1" destOrd="0" parTransId="{DE1F6C47-7E27-49E9-B738-62C867DD738F}" sibTransId="{DE5584C0-2477-4937-AE4F-3AF52BE43A38}"/>
    <dgm:cxn modelId="{CCAF450D-2B72-4FD5-AC46-E047013013F6}" type="presOf" srcId="{3E388D51-9BC3-4F6E-867F-5BE7289E544E}" destId="{B04205D7-ABA8-44BD-B339-8FD3AD7FA6F2}" srcOrd="0" destOrd="2" presId="urn:microsoft.com/office/officeart/2005/8/layout/vList6"/>
    <dgm:cxn modelId="{B142D5D3-DA53-431D-A0AE-6C1EF471FA3C}" type="presOf" srcId="{7E54906F-D64E-42DB-B45E-816D9C0CAA38}" destId="{1844AB0C-6E54-4221-98C1-3BF9D6ADDCB0}" srcOrd="0" destOrd="0" presId="urn:microsoft.com/office/officeart/2005/8/layout/vList6"/>
    <dgm:cxn modelId="{C61FD65F-FD2F-454E-A5F8-6F1473767FA2}" srcId="{7E54906F-D64E-42DB-B45E-816D9C0CAA38}" destId="{A9738D0C-F7F9-4ADF-A84E-997ACD01B800}" srcOrd="1" destOrd="0" parTransId="{CF1841DE-7CA2-4D0B-895F-2806143C6289}" sibTransId="{848CF82C-FF8D-49CB-B7B3-ECDF7928F4D2}"/>
    <dgm:cxn modelId="{94A66191-990F-4C35-B8D0-A15A65EDA32D}" srcId="{5A355068-0A86-42AE-8D1B-4C6580537E37}" destId="{BA684D1A-9540-494C-89CE-585A7E2BFAE6}" srcOrd="1" destOrd="0" parTransId="{2795EE93-A547-402A-91A6-98714E1C9B4C}" sibTransId="{DED207D3-7FE5-444B-AF04-29540DB88129}"/>
    <dgm:cxn modelId="{4BB50434-9F80-4646-87D3-8E0DF55AE803}" srcId="{7E54906F-D64E-42DB-B45E-816D9C0CAA38}" destId="{3E388D51-9BC3-4F6E-867F-5BE7289E544E}" srcOrd="2" destOrd="0" parTransId="{6DDC58EC-0FDB-43DC-B9E5-8119C2E7EC32}" sibTransId="{657F343F-475B-40CA-8B28-F09F758FAD56}"/>
    <dgm:cxn modelId="{CA5827D0-EE49-4C45-BB21-850275FCE83C}" type="presOf" srcId="{A9738D0C-F7F9-4ADF-A84E-997ACD01B800}" destId="{B04205D7-ABA8-44BD-B339-8FD3AD7FA6F2}" srcOrd="0" destOrd="1" presId="urn:microsoft.com/office/officeart/2005/8/layout/vList6"/>
    <dgm:cxn modelId="{F41F0D0D-7A42-4EF4-A350-58E20362337F}" srcId="{7E54906F-D64E-42DB-B45E-816D9C0CAA38}" destId="{4586478A-2712-42DE-9230-40B4625DAA17}" srcOrd="0" destOrd="0" parTransId="{5C5A2455-FF26-4CCB-A9A7-77599AD9E6C3}" sibTransId="{1F018345-140E-46AC-A7DE-975E2E4123A0}"/>
    <dgm:cxn modelId="{AA30605B-5B3B-4179-A483-C1304824A3CF}" srcId="{5A355068-0A86-42AE-8D1B-4C6580537E37}" destId="{7E54906F-D64E-42DB-B45E-816D9C0CAA38}" srcOrd="0" destOrd="0" parTransId="{B57059E5-E5EC-4007-9B70-7394AC2D0655}" sibTransId="{981570FA-81B1-4CF8-952A-391A4D5EB518}"/>
    <dgm:cxn modelId="{5F11E9D5-BB33-4D02-AC4E-607794ECD955}" type="presOf" srcId="{E08FE39E-A777-4C85-9FF7-76F4BB12C11C}" destId="{EDB0438C-4C2E-434E-A2A7-98953BCEE119}" srcOrd="0" destOrd="2" presId="urn:microsoft.com/office/officeart/2005/8/layout/vList6"/>
    <dgm:cxn modelId="{230BDFD8-0A2C-4D26-80FE-B601C7D51C64}" srcId="{BA684D1A-9540-494C-89CE-585A7E2BFAE6}" destId="{F70EB377-679A-49E1-BE67-4C667F40C791}" srcOrd="0" destOrd="0" parTransId="{8B3C3D54-44CE-4702-829A-90007A7A0B1F}" sibTransId="{BC08820B-B41E-4267-83DC-AB1AA4E07787}"/>
    <dgm:cxn modelId="{99C6BD05-7B9D-4162-935A-A8C355909660}" type="presOf" srcId="{F70EB377-679A-49E1-BE67-4C667F40C791}" destId="{EDB0438C-4C2E-434E-A2A7-98953BCEE119}" srcOrd="0" destOrd="0" presId="urn:microsoft.com/office/officeart/2005/8/layout/vList6"/>
    <dgm:cxn modelId="{9F5990B3-E971-45B9-8D08-3870AC79045F}" type="presParOf" srcId="{A26562BE-4049-4F16-953D-E52794160E10}" destId="{7F563A5A-8C2F-4176-B8D9-D881FF415C9F}" srcOrd="0" destOrd="0" presId="urn:microsoft.com/office/officeart/2005/8/layout/vList6"/>
    <dgm:cxn modelId="{ED4BD752-0BF7-45B4-987F-7C1C62B7DDA5}" type="presParOf" srcId="{7F563A5A-8C2F-4176-B8D9-D881FF415C9F}" destId="{1844AB0C-6E54-4221-98C1-3BF9D6ADDCB0}" srcOrd="0" destOrd="0" presId="urn:microsoft.com/office/officeart/2005/8/layout/vList6"/>
    <dgm:cxn modelId="{BCC8E779-E945-4E1F-84E2-5637E20FA984}" type="presParOf" srcId="{7F563A5A-8C2F-4176-B8D9-D881FF415C9F}" destId="{B04205D7-ABA8-44BD-B339-8FD3AD7FA6F2}" srcOrd="1" destOrd="0" presId="urn:microsoft.com/office/officeart/2005/8/layout/vList6"/>
    <dgm:cxn modelId="{CBF2EC73-9C0E-4C9C-A9F4-2CC69B8E75B5}" type="presParOf" srcId="{A26562BE-4049-4F16-953D-E52794160E10}" destId="{7BCBC793-9AF6-424D-8746-57094BA0C869}" srcOrd="1" destOrd="0" presId="urn:microsoft.com/office/officeart/2005/8/layout/vList6"/>
    <dgm:cxn modelId="{DB7F7CEC-93F3-4B0B-AFC5-634FF307D846}" type="presParOf" srcId="{A26562BE-4049-4F16-953D-E52794160E10}" destId="{7F193F42-E7B8-4F28-891C-DA2144C63254}" srcOrd="2" destOrd="0" presId="urn:microsoft.com/office/officeart/2005/8/layout/vList6"/>
    <dgm:cxn modelId="{9E0AF3CB-09DE-4854-B8B4-4AD3FD8F106A}" type="presParOf" srcId="{7F193F42-E7B8-4F28-891C-DA2144C63254}" destId="{B3CB47A0-DB21-4087-8CDA-51B2E596EB6C}" srcOrd="0" destOrd="0" presId="urn:microsoft.com/office/officeart/2005/8/layout/vList6"/>
    <dgm:cxn modelId="{3A569A6B-D851-4EC7-9947-A78F301075BB}" type="presParOf" srcId="{7F193F42-E7B8-4F28-891C-DA2144C63254}" destId="{EDB0438C-4C2E-434E-A2A7-98953BCEE119}" srcOrd="1" destOrd="0" presId="urn:microsoft.com/office/officeart/2005/8/layout/vList6"/>
  </dgm:cxnLst>
  <dgm:bg/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355068-0A86-42AE-8D1B-4C6580537E37}" type="doc">
      <dgm:prSet loTypeId="urn:microsoft.com/office/officeart/2005/8/layout/vList6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A684D1A-9540-494C-89CE-585A7E2BFAE6}">
      <dgm:prSet phldrT="[Text]"/>
      <dgm:spPr/>
      <dgm:t>
        <a:bodyPr/>
        <a:lstStyle/>
        <a:p>
          <a:r>
            <a:rPr lang="en-US" dirty="0" smtClean="0"/>
            <a:t>Fundamental datasets</a:t>
          </a:r>
          <a:endParaRPr lang="en-US" dirty="0"/>
        </a:p>
      </dgm:t>
    </dgm:pt>
    <dgm:pt modelId="{2795EE93-A547-402A-91A6-98714E1C9B4C}" type="parTrans" cxnId="{94A66191-990F-4C35-B8D0-A15A65EDA32D}">
      <dgm:prSet/>
      <dgm:spPr/>
      <dgm:t>
        <a:bodyPr/>
        <a:lstStyle/>
        <a:p>
          <a:endParaRPr lang="en-US"/>
        </a:p>
      </dgm:t>
    </dgm:pt>
    <dgm:pt modelId="{DED207D3-7FE5-444B-AF04-29540DB88129}" type="sibTrans" cxnId="{94A66191-990F-4C35-B8D0-A15A65EDA32D}">
      <dgm:prSet/>
      <dgm:spPr/>
      <dgm:t>
        <a:bodyPr/>
        <a:lstStyle/>
        <a:p>
          <a:endParaRPr lang="en-US"/>
        </a:p>
      </dgm:t>
    </dgm:pt>
    <dgm:pt modelId="{E08FE39E-A777-4C85-9FF7-76F4BB12C11C}">
      <dgm:prSet phldrT="[Text]" custT="1"/>
      <dgm:spPr/>
      <dgm:t>
        <a:bodyPr/>
        <a:lstStyle/>
        <a:p>
          <a:r>
            <a:rPr lang="en-US" sz="2400" dirty="0" smtClean="0"/>
            <a:t>List to be updated periodically</a:t>
          </a:r>
        </a:p>
      </dgm:t>
    </dgm:pt>
    <dgm:pt modelId="{F691077F-D076-4DD9-AD63-F42BC706DC9A}" type="parTrans" cxnId="{612FA3C3-6A22-41B3-AB5F-88E467260EB7}">
      <dgm:prSet/>
      <dgm:spPr/>
      <dgm:t>
        <a:bodyPr/>
        <a:lstStyle/>
        <a:p>
          <a:endParaRPr lang="en-US"/>
        </a:p>
      </dgm:t>
    </dgm:pt>
    <dgm:pt modelId="{1C2395D6-DF78-4D76-8CB0-46A89373C741}" type="sibTrans" cxnId="{612FA3C3-6A22-41B3-AB5F-88E467260EB7}">
      <dgm:prSet/>
      <dgm:spPr/>
      <dgm:t>
        <a:bodyPr/>
        <a:lstStyle/>
        <a:p>
          <a:endParaRPr lang="en-US"/>
        </a:p>
      </dgm:t>
    </dgm:pt>
    <dgm:pt modelId="{FCF78BD1-63F6-4FC9-8C6A-4E7B9AFBCE71}">
      <dgm:prSet phldrT="[Text]" custT="1"/>
      <dgm:spPr/>
      <dgm:t>
        <a:bodyPr/>
        <a:lstStyle/>
        <a:p>
          <a:r>
            <a:rPr lang="en-US" sz="2400" dirty="0" smtClean="0"/>
            <a:t>Continuously updating, not later than 10years</a:t>
          </a:r>
        </a:p>
      </dgm:t>
    </dgm:pt>
    <dgm:pt modelId="{DE1F6C47-7E27-49E9-B738-62C867DD738F}" type="parTrans" cxnId="{6A394EDC-E096-4061-A32B-F420410C18A8}">
      <dgm:prSet/>
      <dgm:spPr/>
      <dgm:t>
        <a:bodyPr/>
        <a:lstStyle/>
        <a:p>
          <a:endParaRPr lang="en-US"/>
        </a:p>
      </dgm:t>
    </dgm:pt>
    <dgm:pt modelId="{DE5584C0-2477-4937-AE4F-3AF52BE43A38}" type="sibTrans" cxnId="{6A394EDC-E096-4061-A32B-F420410C18A8}">
      <dgm:prSet/>
      <dgm:spPr/>
      <dgm:t>
        <a:bodyPr/>
        <a:lstStyle/>
        <a:p>
          <a:endParaRPr lang="en-US"/>
        </a:p>
      </dgm:t>
    </dgm:pt>
    <dgm:pt modelId="{F70EB377-679A-49E1-BE67-4C667F40C791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All data without value addition</a:t>
          </a:r>
        </a:p>
      </dgm:t>
    </dgm:pt>
    <dgm:pt modelId="{8B3C3D54-44CE-4702-829A-90007A7A0B1F}" type="parTrans" cxnId="{230BDFD8-0A2C-4D26-80FE-B601C7D51C64}">
      <dgm:prSet/>
      <dgm:spPr/>
      <dgm:t>
        <a:bodyPr/>
        <a:lstStyle/>
        <a:p>
          <a:endParaRPr lang="en-US"/>
        </a:p>
      </dgm:t>
    </dgm:pt>
    <dgm:pt modelId="{BC08820B-B41E-4267-83DC-AB1AA4E07787}" type="sibTrans" cxnId="{230BDFD8-0A2C-4D26-80FE-B601C7D51C64}">
      <dgm:prSet/>
      <dgm:spPr/>
      <dgm:t>
        <a:bodyPr/>
        <a:lstStyle/>
        <a:p>
          <a:endParaRPr lang="en-US"/>
        </a:p>
      </dgm:t>
    </dgm:pt>
    <dgm:pt modelId="{C8B4CB43-A71D-4E56-A125-BDE811EC059C}" type="pres">
      <dgm:prSet presAssocID="{5A355068-0A86-42AE-8D1B-4C6580537E3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685A24F4-90EC-484D-A13D-42A727923688}" type="pres">
      <dgm:prSet presAssocID="{BA684D1A-9540-494C-89CE-585A7E2BFAE6}" presName="linNode" presStyleCnt="0"/>
      <dgm:spPr/>
    </dgm:pt>
    <dgm:pt modelId="{2208A60B-6778-4117-A5BC-A955A54620E0}" type="pres">
      <dgm:prSet presAssocID="{BA684D1A-9540-494C-89CE-585A7E2BFAE6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119715B-42A5-4EFB-9280-71258A00B4C2}" type="pres">
      <dgm:prSet presAssocID="{BA684D1A-9540-494C-89CE-585A7E2BFAE6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612FA3C3-6A22-41B3-AB5F-88E467260EB7}" srcId="{BA684D1A-9540-494C-89CE-585A7E2BFAE6}" destId="{E08FE39E-A777-4C85-9FF7-76F4BB12C11C}" srcOrd="2" destOrd="0" parTransId="{F691077F-D076-4DD9-AD63-F42BC706DC9A}" sibTransId="{1C2395D6-DF78-4D76-8CB0-46A89373C741}"/>
    <dgm:cxn modelId="{6A394EDC-E096-4061-A32B-F420410C18A8}" srcId="{BA684D1A-9540-494C-89CE-585A7E2BFAE6}" destId="{FCF78BD1-63F6-4FC9-8C6A-4E7B9AFBCE71}" srcOrd="1" destOrd="0" parTransId="{DE1F6C47-7E27-49E9-B738-62C867DD738F}" sibTransId="{DE5584C0-2477-4937-AE4F-3AF52BE43A38}"/>
    <dgm:cxn modelId="{0B153117-0BF2-4838-8271-53E65D9E6037}" type="presOf" srcId="{F70EB377-679A-49E1-BE67-4C667F40C791}" destId="{8119715B-42A5-4EFB-9280-71258A00B4C2}" srcOrd="0" destOrd="0" presId="urn:microsoft.com/office/officeart/2005/8/layout/vList6"/>
    <dgm:cxn modelId="{8E2C7692-2419-4E89-A10D-AF6FFD873F41}" type="presOf" srcId="{5A355068-0A86-42AE-8D1B-4C6580537E37}" destId="{C8B4CB43-A71D-4E56-A125-BDE811EC059C}" srcOrd="0" destOrd="0" presId="urn:microsoft.com/office/officeart/2005/8/layout/vList6"/>
    <dgm:cxn modelId="{3FCA5B40-7339-4ABB-BFA9-B3DA04E2ECA3}" type="presOf" srcId="{E08FE39E-A777-4C85-9FF7-76F4BB12C11C}" destId="{8119715B-42A5-4EFB-9280-71258A00B4C2}" srcOrd="0" destOrd="2" presId="urn:microsoft.com/office/officeart/2005/8/layout/vList6"/>
    <dgm:cxn modelId="{94A66191-990F-4C35-B8D0-A15A65EDA32D}" srcId="{5A355068-0A86-42AE-8D1B-4C6580537E37}" destId="{BA684D1A-9540-494C-89CE-585A7E2BFAE6}" srcOrd="0" destOrd="0" parTransId="{2795EE93-A547-402A-91A6-98714E1C9B4C}" sibTransId="{DED207D3-7FE5-444B-AF04-29540DB88129}"/>
    <dgm:cxn modelId="{69189BCB-FDCE-49C4-B277-F8BCF9B2D48C}" type="presOf" srcId="{BA684D1A-9540-494C-89CE-585A7E2BFAE6}" destId="{2208A60B-6778-4117-A5BC-A955A54620E0}" srcOrd="0" destOrd="0" presId="urn:microsoft.com/office/officeart/2005/8/layout/vList6"/>
    <dgm:cxn modelId="{D5B3667C-6F76-47C9-A331-A4D56926A4E1}" type="presOf" srcId="{FCF78BD1-63F6-4FC9-8C6A-4E7B9AFBCE71}" destId="{8119715B-42A5-4EFB-9280-71258A00B4C2}" srcOrd="0" destOrd="1" presId="urn:microsoft.com/office/officeart/2005/8/layout/vList6"/>
    <dgm:cxn modelId="{230BDFD8-0A2C-4D26-80FE-B601C7D51C64}" srcId="{BA684D1A-9540-494C-89CE-585A7E2BFAE6}" destId="{F70EB377-679A-49E1-BE67-4C667F40C791}" srcOrd="0" destOrd="0" parTransId="{8B3C3D54-44CE-4702-829A-90007A7A0B1F}" sibTransId="{BC08820B-B41E-4267-83DC-AB1AA4E07787}"/>
    <dgm:cxn modelId="{B0E7D6D3-E6F0-41E3-86E2-DD9099D16207}" type="presParOf" srcId="{C8B4CB43-A71D-4E56-A125-BDE811EC059C}" destId="{685A24F4-90EC-484D-A13D-42A727923688}" srcOrd="0" destOrd="0" presId="urn:microsoft.com/office/officeart/2005/8/layout/vList6"/>
    <dgm:cxn modelId="{EFF89550-74C1-41E1-A066-12EAD902D8E8}" type="presParOf" srcId="{685A24F4-90EC-484D-A13D-42A727923688}" destId="{2208A60B-6778-4117-A5BC-A955A54620E0}" srcOrd="0" destOrd="0" presId="urn:microsoft.com/office/officeart/2005/8/layout/vList6"/>
    <dgm:cxn modelId="{A5E9AF21-5E3D-4CC2-8253-A620C9AC590E}" type="presParOf" srcId="{685A24F4-90EC-484D-A13D-42A727923688}" destId="{8119715B-42A5-4EFB-9280-71258A00B4C2}" srcOrd="1" destOrd="0" presId="urn:microsoft.com/office/officeart/2005/8/layout/vList6"/>
  </dgm:cxnLst>
  <dgm:bg/>
  <dgm:whole/>
  <dgm:extLst>
    <a:ext uri="http://schemas.microsoft.com/office/drawing/2008/diagram"/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355068-0A86-42AE-8D1B-4C6580537E37}" type="doc">
      <dgm:prSet loTypeId="urn:microsoft.com/office/officeart/2005/8/layout/vList2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6C0B049-FAE3-4CBD-AAE4-5A5F365DB797}">
      <dgm:prSet phldrT="[Text]"/>
      <dgm:spPr/>
      <dgm:t>
        <a:bodyPr/>
        <a:lstStyle/>
        <a:p>
          <a:r>
            <a:rPr lang="en-US" dirty="0" smtClean="0"/>
            <a:t>Integration </a:t>
          </a:r>
          <a:endParaRPr lang="en-US" dirty="0"/>
        </a:p>
      </dgm:t>
    </dgm:pt>
    <dgm:pt modelId="{3CDCAA3E-5871-4ACC-AD95-C0BBA131D96D}" type="parTrans" cxnId="{8D9F304A-ECA2-4661-9306-EB3C5294C9E5}">
      <dgm:prSet/>
      <dgm:spPr/>
      <dgm:t>
        <a:bodyPr/>
        <a:lstStyle/>
        <a:p>
          <a:endParaRPr lang="en-US"/>
        </a:p>
      </dgm:t>
    </dgm:pt>
    <dgm:pt modelId="{7CA62D5B-2566-4A8A-812E-DA0672DC775B}" type="sibTrans" cxnId="{8D9F304A-ECA2-4661-9306-EB3C5294C9E5}">
      <dgm:prSet/>
      <dgm:spPr/>
      <dgm:t>
        <a:bodyPr/>
        <a:lstStyle/>
        <a:p>
          <a:endParaRPr lang="en-US"/>
        </a:p>
      </dgm:t>
    </dgm:pt>
    <dgm:pt modelId="{C0BA704A-BB59-4DF0-B94C-0280ABEC7C20}">
      <dgm:prSet phldrT="[Text]" custT="1"/>
      <dgm:spPr/>
      <dgm:t>
        <a:bodyPr/>
        <a:lstStyle/>
        <a:p>
          <a:r>
            <a:rPr lang="en-US" sz="2400" dirty="0" smtClean="0"/>
            <a:t> Every spatial data to have metadata</a:t>
          </a:r>
        </a:p>
      </dgm:t>
    </dgm:pt>
    <dgm:pt modelId="{DDA3EC91-3DBA-441E-A08A-1CD542359A1D}" type="parTrans" cxnId="{342B50A4-4DA9-46B6-9C28-DBEEE4E94858}">
      <dgm:prSet/>
      <dgm:spPr/>
      <dgm:t>
        <a:bodyPr/>
        <a:lstStyle/>
        <a:p>
          <a:endParaRPr lang="en-US"/>
        </a:p>
      </dgm:t>
    </dgm:pt>
    <dgm:pt modelId="{099232A7-3832-45DF-BE90-FB917ECA1D6F}" type="sibTrans" cxnId="{342B50A4-4DA9-46B6-9C28-DBEEE4E94858}">
      <dgm:prSet/>
      <dgm:spPr/>
      <dgm:t>
        <a:bodyPr/>
        <a:lstStyle/>
        <a:p>
          <a:endParaRPr lang="en-US"/>
        </a:p>
      </dgm:t>
    </dgm:pt>
    <dgm:pt modelId="{BF0D02DF-5293-4822-9A1B-FFC186BB962B}">
      <dgm:prSet phldrT="[Text]" custT="1"/>
      <dgm:spPr/>
      <dgm:t>
        <a:bodyPr/>
        <a:lstStyle/>
        <a:p>
          <a:r>
            <a:rPr lang="en-US" sz="2400" dirty="0" smtClean="0"/>
            <a:t>Metadata to conform to the min requirement set in the policy</a:t>
          </a:r>
        </a:p>
      </dgm:t>
    </dgm:pt>
    <dgm:pt modelId="{F079FFAE-7C25-4688-8A60-4B8EBBD6E880}" type="parTrans" cxnId="{2F453160-5619-4266-BEF0-AD205B549079}">
      <dgm:prSet/>
      <dgm:spPr/>
      <dgm:t>
        <a:bodyPr/>
        <a:lstStyle/>
        <a:p>
          <a:endParaRPr lang="en-US"/>
        </a:p>
      </dgm:t>
    </dgm:pt>
    <dgm:pt modelId="{F7C733F1-0E6B-4198-846D-5D94616B4745}" type="sibTrans" cxnId="{2F453160-5619-4266-BEF0-AD205B549079}">
      <dgm:prSet/>
      <dgm:spPr/>
      <dgm:t>
        <a:bodyPr/>
        <a:lstStyle/>
        <a:p>
          <a:endParaRPr lang="en-US"/>
        </a:p>
      </dgm:t>
    </dgm:pt>
    <dgm:pt modelId="{3E811721-0816-40AD-BE7C-D5A8C642D5B8}">
      <dgm:prSet phldrT="[Text]" custT="1"/>
      <dgm:spPr/>
      <dgm:t>
        <a:bodyPr/>
        <a:lstStyle/>
        <a:p>
          <a:r>
            <a:rPr lang="en-US" sz="2400" dirty="0" smtClean="0"/>
            <a:t>Conformance certificate to be issued to every complying data producer</a:t>
          </a:r>
        </a:p>
      </dgm:t>
    </dgm:pt>
    <dgm:pt modelId="{158927FA-7D3B-4BA6-B66D-1096549B9EAF}" type="parTrans" cxnId="{B104390E-8A37-45E7-AA7A-A3DE36A0D5A8}">
      <dgm:prSet/>
      <dgm:spPr/>
      <dgm:t>
        <a:bodyPr/>
        <a:lstStyle/>
        <a:p>
          <a:endParaRPr lang="en-US"/>
        </a:p>
      </dgm:t>
    </dgm:pt>
    <dgm:pt modelId="{F0E75A71-0753-4FAD-A399-102C342A9A3B}" type="sibTrans" cxnId="{B104390E-8A37-45E7-AA7A-A3DE36A0D5A8}">
      <dgm:prSet/>
      <dgm:spPr/>
      <dgm:t>
        <a:bodyPr/>
        <a:lstStyle/>
        <a:p>
          <a:endParaRPr lang="en-US"/>
        </a:p>
      </dgm:t>
    </dgm:pt>
    <dgm:pt modelId="{FE0A4F33-C4B3-4777-8B74-B2E7AB32D519}">
      <dgm:prSet phldrT="[Text]" custT="1"/>
      <dgm:spPr/>
      <dgm:t>
        <a:bodyPr/>
        <a:lstStyle/>
        <a:p>
          <a:r>
            <a:rPr lang="en-US" sz="2400" dirty="0" smtClean="0"/>
            <a:t>There should be a catalogue of metadata</a:t>
          </a:r>
        </a:p>
      </dgm:t>
    </dgm:pt>
    <dgm:pt modelId="{4021B2EC-14B6-45BF-8EA9-B2D7D50E7E57}" type="parTrans" cxnId="{83A81B54-42B1-4C13-BD94-100379E1B5DC}">
      <dgm:prSet/>
      <dgm:spPr/>
      <dgm:t>
        <a:bodyPr/>
        <a:lstStyle/>
        <a:p>
          <a:endParaRPr lang="en-US"/>
        </a:p>
      </dgm:t>
    </dgm:pt>
    <dgm:pt modelId="{AD92F9FC-4531-4E44-A922-795A9C2394AA}" type="sibTrans" cxnId="{83A81B54-42B1-4C13-BD94-100379E1B5DC}">
      <dgm:prSet/>
      <dgm:spPr/>
      <dgm:t>
        <a:bodyPr/>
        <a:lstStyle/>
        <a:p>
          <a:endParaRPr lang="en-US"/>
        </a:p>
      </dgm:t>
    </dgm:pt>
    <dgm:pt modelId="{32947173-E948-4BA3-9B6A-9D1E548B34DF}" type="pres">
      <dgm:prSet presAssocID="{5A355068-0A86-42AE-8D1B-4C6580537E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A8DBCDBF-12F2-4E01-A072-80DB49757BFA}" type="pres">
      <dgm:prSet presAssocID="{E6C0B049-FAE3-4CBD-AAE4-5A5F365DB797}" presName="parentText" presStyleLbl="node1" presStyleIdx="0" presStyleCnt="1" custLinFactNeighborX="-552" custLinFactNeighborY="-6031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5E760BD-DFD2-43D6-AC03-7782EE9EAEB6}" type="pres">
      <dgm:prSet presAssocID="{E6C0B049-FAE3-4CBD-AAE4-5A5F365DB797}" presName="childText" presStyleLbl="revTx" presStyleIdx="0" presStyleCnt="1" custScaleY="19319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A9237C1-B7CA-483D-AFE6-E8695147EC0F}" type="presOf" srcId="{E6C0B049-FAE3-4CBD-AAE4-5A5F365DB797}" destId="{A8DBCDBF-12F2-4E01-A072-80DB49757BFA}" srcOrd="0" destOrd="0" presId="urn:microsoft.com/office/officeart/2005/8/layout/vList2"/>
    <dgm:cxn modelId="{8D9F304A-ECA2-4661-9306-EB3C5294C9E5}" srcId="{5A355068-0A86-42AE-8D1B-4C6580537E37}" destId="{E6C0B049-FAE3-4CBD-AAE4-5A5F365DB797}" srcOrd="0" destOrd="0" parTransId="{3CDCAA3E-5871-4ACC-AD95-C0BBA131D96D}" sibTransId="{7CA62D5B-2566-4A8A-812E-DA0672DC775B}"/>
    <dgm:cxn modelId="{03046E43-0BD3-4F9B-AEF0-CAFB105C7F8E}" type="presOf" srcId="{BF0D02DF-5293-4822-9A1B-FFC186BB962B}" destId="{C5E760BD-DFD2-43D6-AC03-7782EE9EAEB6}" srcOrd="0" destOrd="1" presId="urn:microsoft.com/office/officeart/2005/8/layout/vList2"/>
    <dgm:cxn modelId="{2FE59600-3F31-4110-BA62-99AB28277A77}" type="presOf" srcId="{5A355068-0A86-42AE-8D1B-4C6580537E37}" destId="{32947173-E948-4BA3-9B6A-9D1E548B34DF}" srcOrd="0" destOrd="0" presId="urn:microsoft.com/office/officeart/2005/8/layout/vList2"/>
    <dgm:cxn modelId="{B104390E-8A37-45E7-AA7A-A3DE36A0D5A8}" srcId="{E6C0B049-FAE3-4CBD-AAE4-5A5F365DB797}" destId="{3E811721-0816-40AD-BE7C-D5A8C642D5B8}" srcOrd="2" destOrd="0" parTransId="{158927FA-7D3B-4BA6-B66D-1096549B9EAF}" sibTransId="{F0E75A71-0753-4FAD-A399-102C342A9A3B}"/>
    <dgm:cxn modelId="{6CE355B2-861F-49F4-98A8-72B8BBE793B7}" type="presOf" srcId="{FE0A4F33-C4B3-4777-8B74-B2E7AB32D519}" destId="{C5E760BD-DFD2-43D6-AC03-7782EE9EAEB6}" srcOrd="0" destOrd="3" presId="urn:microsoft.com/office/officeart/2005/8/layout/vList2"/>
    <dgm:cxn modelId="{342B50A4-4DA9-46B6-9C28-DBEEE4E94858}" srcId="{E6C0B049-FAE3-4CBD-AAE4-5A5F365DB797}" destId="{C0BA704A-BB59-4DF0-B94C-0280ABEC7C20}" srcOrd="0" destOrd="0" parTransId="{DDA3EC91-3DBA-441E-A08A-1CD542359A1D}" sibTransId="{099232A7-3832-45DF-BE90-FB917ECA1D6F}"/>
    <dgm:cxn modelId="{83A81B54-42B1-4C13-BD94-100379E1B5DC}" srcId="{E6C0B049-FAE3-4CBD-AAE4-5A5F365DB797}" destId="{FE0A4F33-C4B3-4777-8B74-B2E7AB32D519}" srcOrd="3" destOrd="0" parTransId="{4021B2EC-14B6-45BF-8EA9-B2D7D50E7E57}" sibTransId="{AD92F9FC-4531-4E44-A922-795A9C2394AA}"/>
    <dgm:cxn modelId="{2F453160-5619-4266-BEF0-AD205B549079}" srcId="{E6C0B049-FAE3-4CBD-AAE4-5A5F365DB797}" destId="{BF0D02DF-5293-4822-9A1B-FFC186BB962B}" srcOrd="1" destOrd="0" parTransId="{F079FFAE-7C25-4688-8A60-4B8EBBD6E880}" sibTransId="{F7C733F1-0E6B-4198-846D-5D94616B4745}"/>
    <dgm:cxn modelId="{C3A51D39-66D4-476B-85DA-71A40C0FA896}" type="presOf" srcId="{C0BA704A-BB59-4DF0-B94C-0280ABEC7C20}" destId="{C5E760BD-DFD2-43D6-AC03-7782EE9EAEB6}" srcOrd="0" destOrd="0" presId="urn:microsoft.com/office/officeart/2005/8/layout/vList2"/>
    <dgm:cxn modelId="{C4DD907E-2EF9-4C58-9C31-80E2221C1371}" type="presOf" srcId="{3E811721-0816-40AD-BE7C-D5A8C642D5B8}" destId="{C5E760BD-DFD2-43D6-AC03-7782EE9EAEB6}" srcOrd="0" destOrd="2" presId="urn:microsoft.com/office/officeart/2005/8/layout/vList2"/>
    <dgm:cxn modelId="{86DAB462-5190-48CB-9ACF-3E1AA6607D37}" type="presParOf" srcId="{32947173-E948-4BA3-9B6A-9D1E548B34DF}" destId="{A8DBCDBF-12F2-4E01-A072-80DB49757BFA}" srcOrd="0" destOrd="0" presId="urn:microsoft.com/office/officeart/2005/8/layout/vList2"/>
    <dgm:cxn modelId="{BB54AE45-ECF1-4EA3-A26A-D3D659FF28A1}" type="presParOf" srcId="{32947173-E948-4BA3-9B6A-9D1E548B34DF}" destId="{C5E760BD-DFD2-43D6-AC03-7782EE9EAEB6}" srcOrd="1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DD1D0B-63CD-4AC8-B7CD-569031EEA758}" type="datetimeFigureOut">
              <a:rPr lang="en-US"/>
              <a:pPr>
                <a:defRPr/>
              </a:pPr>
              <a:t>18/10/2011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CBC4D2-87E5-4CC8-A2E8-F45CA576A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9977ED4-222C-4BA7-8F3B-3FD8B7126064}" type="datetimeFigureOut">
              <a:rPr lang="en-US"/>
              <a:pPr>
                <a:defRPr/>
              </a:pPr>
              <a:t>18/10/2011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FCD5DD8-B292-450F-8983-E2C51D3B7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graphicFrame>
        <p:nvGraphicFramePr>
          <p:cNvPr id="31" name="Object 34"/>
          <p:cNvGraphicFramePr>
            <a:graphicFrameLocks noChangeAspect="1"/>
          </p:cNvGraphicFramePr>
          <p:nvPr/>
        </p:nvGraphicFramePr>
        <p:xfrm>
          <a:off x="0" y="0"/>
          <a:ext cx="1171575" cy="1295400"/>
        </p:xfrm>
        <a:graphic>
          <a:graphicData uri="http://schemas.openxmlformats.org/presentationml/2006/ole">
            <p:oleObj spid="_x0000_s132097" r:id="rId3" imgW="5161905" imgH="5668166" progId="PBrush">
              <p:embed/>
            </p:oleObj>
          </a:graphicData>
        </a:graphic>
      </p:graphicFrame>
      <p:pic>
        <p:nvPicPr>
          <p:cNvPr id="32" name="Picture 34" descr="SM final logo march LR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731125" y="5634038"/>
            <a:ext cx="1412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117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9118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19200" y="3733800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33" name="Rectangle 31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9032F4-19B0-42B2-87E8-92FA538ED843}" type="datetime4">
              <a:rPr lang="en-US"/>
              <a:pPr>
                <a:defRPr/>
              </a:pPr>
              <a:t>18 October, 2011</a:t>
            </a:fld>
            <a:endParaRPr lang="en-GB" dirty="0"/>
          </a:p>
        </p:txBody>
      </p:sp>
      <p:sp>
        <p:nvSpPr>
          <p:cNvPr id="34" name="Rectangle 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</p:spTree>
  </p:cSld>
  <p:clrMapOvr>
    <a:masterClrMapping/>
  </p:clrMapOvr>
  <p:transition advClick="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pic>
        <p:nvPicPr>
          <p:cNvPr id="31" name="Picture 33" descr="SM final logo march L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31125" y="5634038"/>
            <a:ext cx="1412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" name="Object 34"/>
          <p:cNvGraphicFramePr>
            <a:graphicFrameLocks noChangeAspect="1"/>
          </p:cNvGraphicFramePr>
          <p:nvPr/>
        </p:nvGraphicFramePr>
        <p:xfrm>
          <a:off x="0" y="0"/>
          <a:ext cx="1171575" cy="1295400"/>
        </p:xfrm>
        <a:graphic>
          <a:graphicData uri="http://schemas.openxmlformats.org/presentationml/2006/ole">
            <p:oleObj spid="_x0000_s141313" r:id="rId4" imgW="5161905" imgH="5668166" progId="PBrush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3" name="Rectangle 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79F6EA-4A78-4FBE-BFF9-9749116F34F6}" type="datetime4">
              <a:rPr lang="en-US"/>
              <a:pPr>
                <a:defRPr/>
              </a:pPr>
              <a:t>18 October, 2011</a:t>
            </a:fld>
            <a:endParaRPr lang="en-GB"/>
          </a:p>
        </p:txBody>
      </p:sp>
      <p:sp>
        <p:nvSpPr>
          <p:cNvPr id="34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ZA"/>
              <a:t>2011 Cambridge Conference – 26 June - 1 July 2011</a:t>
            </a:r>
            <a:endParaRPr lang="en-GB"/>
          </a:p>
        </p:txBody>
      </p:sp>
      <p:sp>
        <p:nvSpPr>
          <p:cNvPr id="35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64E96-10B6-4985-B67C-FE52D63FDA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pic>
        <p:nvPicPr>
          <p:cNvPr id="31" name="Picture 33" descr="SM final logo march L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31125" y="5634038"/>
            <a:ext cx="1412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" name="Object 34"/>
          <p:cNvGraphicFramePr>
            <a:graphicFrameLocks noChangeAspect="1"/>
          </p:cNvGraphicFramePr>
          <p:nvPr/>
        </p:nvGraphicFramePr>
        <p:xfrm>
          <a:off x="0" y="0"/>
          <a:ext cx="1171575" cy="1295400"/>
        </p:xfrm>
        <a:graphic>
          <a:graphicData uri="http://schemas.openxmlformats.org/presentationml/2006/ole">
            <p:oleObj spid="_x0000_s142337" r:id="rId4" imgW="5161905" imgH="5668166" progId="PBrush">
              <p:embed/>
            </p:oleObj>
          </a:graphicData>
        </a:graphic>
      </p:graphicFrame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3" name="Rectangle 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89168F-31FC-4A21-BCD6-4AFD769CA079}" type="datetime4">
              <a:rPr lang="en-US"/>
              <a:pPr>
                <a:defRPr/>
              </a:pPr>
              <a:t>18 October, 2011</a:t>
            </a:fld>
            <a:endParaRPr lang="en-GB"/>
          </a:p>
        </p:txBody>
      </p:sp>
      <p:sp>
        <p:nvSpPr>
          <p:cNvPr id="34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ZA"/>
              <a:t>2011 Cambridge Conference – 26 June - 1 July 2011</a:t>
            </a:r>
            <a:endParaRPr lang="en-GB"/>
          </a:p>
        </p:txBody>
      </p:sp>
      <p:sp>
        <p:nvSpPr>
          <p:cNvPr id="35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37F6-DEF1-4265-A46C-35D8F272A6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17F573-4005-491B-AF38-522CFD1E8BA6}" type="datetime4">
              <a:rPr lang="en-US"/>
              <a:pPr>
                <a:defRPr/>
              </a:pPr>
              <a:t>18 October, 2011</a:t>
            </a:fld>
            <a:endParaRPr lang="en-GB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975" y="6367463"/>
            <a:ext cx="4464050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E7D43-CB3D-4EE3-9CFA-409B60AFC4B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advClick="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32E0CA-A850-44BE-A88A-C18F6AD6FA9B}" type="datetime4">
              <a:rPr lang="en-US"/>
              <a:pPr>
                <a:defRPr/>
              </a:pPr>
              <a:t>18 October, 2011</a:t>
            </a:fld>
            <a:endParaRPr lang="en-GB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367463"/>
            <a:ext cx="4464050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0A26C-B0A2-43A3-AE50-EC371D6182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0496A6-D2B7-4CAD-BD8A-748216B27FE9}" type="datetime4">
              <a:rPr lang="en-US"/>
              <a:pPr>
                <a:defRPr/>
              </a:pPr>
              <a:t>18 October, 2011</a:t>
            </a:fld>
            <a:endParaRPr lang="en-GB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1050" y="6367463"/>
            <a:ext cx="4537075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90F17-B8AC-4DFE-89C2-3003254876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04027C-5213-4567-88CD-02EA2591A4B2}" type="datetime4">
              <a:rPr lang="en-US"/>
              <a:pPr>
                <a:defRPr/>
              </a:pPr>
              <a:t>18 October, 2011</a:t>
            </a:fld>
            <a:endParaRPr lang="en-GB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2124075" y="6367463"/>
            <a:ext cx="4608513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EB563-A48F-400A-B0B8-6BBDA12BCC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CC2D27-28A8-4442-ABB6-35E7C45A8030}" type="datetime4">
              <a:rPr lang="en-US"/>
              <a:pPr>
                <a:defRPr/>
              </a:pPr>
              <a:t>18 October, 2011</a:t>
            </a:fld>
            <a:endParaRPr lang="en-GB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ZA"/>
              <a:t>2011 Cambridge Conference – 26 June - 1 July 2011</a:t>
            </a:r>
            <a:endParaRPr lang="en-GB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214F7-80FB-4E51-8DF1-D32D87FA52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3BB767-A41B-4156-BA94-44399D12180A}" type="datetime4">
              <a:rPr lang="en-US"/>
              <a:pPr>
                <a:defRPr/>
              </a:pPr>
              <a:t>18 October, 2011</a:t>
            </a:fld>
            <a:endParaRPr lang="en-GB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ZA"/>
              <a:t>2011 Cambridge Conference – 26 June - 1 July 2011</a:t>
            </a:r>
            <a:endParaRPr lang="en-GB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BBD0C-7F22-4743-B2FF-7CE9ADB85A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6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7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4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5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6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grpSp>
        <p:nvGrpSpPr>
          <p:cNvPr id="28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29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31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pic>
        <p:nvPicPr>
          <p:cNvPr id="32" name="Picture 33" descr="SM final logo march L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31125" y="5634038"/>
            <a:ext cx="1412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" name="Object 34"/>
          <p:cNvGraphicFramePr>
            <a:graphicFrameLocks noChangeAspect="1"/>
          </p:cNvGraphicFramePr>
          <p:nvPr/>
        </p:nvGraphicFramePr>
        <p:xfrm>
          <a:off x="0" y="0"/>
          <a:ext cx="1171575" cy="1295400"/>
        </p:xfrm>
        <a:graphic>
          <a:graphicData uri="http://schemas.openxmlformats.org/presentationml/2006/ole">
            <p:oleObj spid="_x0000_s139265" r:id="rId4" imgW="5161905" imgH="5668166" progId="PBrush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Rectangle 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0ECC92-3FD5-4011-AD3D-7012A55A3695}" type="datetime4">
              <a:rPr lang="en-US"/>
              <a:pPr>
                <a:defRPr/>
              </a:pPr>
              <a:t>18 October, 2011</a:t>
            </a:fld>
            <a:endParaRPr lang="en-GB"/>
          </a:p>
        </p:txBody>
      </p:sp>
      <p:sp>
        <p:nvSpPr>
          <p:cNvPr id="3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ZA"/>
              <a:t>2011 Cambridge Conference – 26 June - 1 July 2011</a:t>
            </a:r>
            <a:endParaRPr lang="en-GB"/>
          </a:p>
        </p:txBody>
      </p:sp>
      <p:sp>
        <p:nvSpPr>
          <p:cNvPr id="3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10D00-0CA5-4567-93C0-989C4B60C2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6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7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4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5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6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grpSp>
        <p:nvGrpSpPr>
          <p:cNvPr id="28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29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31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pic>
        <p:nvPicPr>
          <p:cNvPr id="32" name="Picture 33" descr="SM final logo march L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31125" y="5634038"/>
            <a:ext cx="1412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" name="Object 34"/>
          <p:cNvGraphicFramePr>
            <a:graphicFrameLocks noChangeAspect="1"/>
          </p:cNvGraphicFramePr>
          <p:nvPr/>
        </p:nvGraphicFramePr>
        <p:xfrm>
          <a:off x="0" y="0"/>
          <a:ext cx="1171575" cy="1295400"/>
        </p:xfrm>
        <a:graphic>
          <a:graphicData uri="http://schemas.openxmlformats.org/presentationml/2006/ole">
            <p:oleObj spid="_x0000_s140289" r:id="rId4" imgW="5161905" imgH="5668166" progId="PBrush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Rectangle 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097A91-AD4E-4736-AE6C-39AA5977738D}" type="datetime4">
              <a:rPr lang="en-US"/>
              <a:pPr>
                <a:defRPr/>
              </a:pPr>
              <a:t>18 October, 2011</a:t>
            </a:fld>
            <a:endParaRPr lang="en-GB"/>
          </a:p>
        </p:txBody>
      </p:sp>
      <p:sp>
        <p:nvSpPr>
          <p:cNvPr id="3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ZA"/>
              <a:t>2011 Cambridge Conference – 26 June - 1 July 2011</a:t>
            </a:r>
            <a:endParaRPr lang="en-GB"/>
          </a:p>
        </p:txBody>
      </p:sp>
      <p:sp>
        <p:nvSpPr>
          <p:cNvPr id="3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97A70-6C3A-4459-8F08-3F0601DEC0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00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88067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68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69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70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71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72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73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74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75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76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77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78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79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80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81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82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83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84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85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86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87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88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grpSp>
        <p:nvGrpSpPr>
          <p:cNvPr id="11301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88090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91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8092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pitchFamily="34" charset="0"/>
              </a:endParaRPr>
            </a:p>
          </p:txBody>
        </p:sp>
      </p:grpSp>
      <p:sp>
        <p:nvSpPr>
          <p:cNvPr id="11302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SDI DEVELOPMENT IN NAMIBIA</a:t>
            </a:r>
          </a:p>
        </p:txBody>
      </p:sp>
      <p:sp>
        <p:nvSpPr>
          <p:cNvPr id="11303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INTRODUCTION/BACKGROUND</a:t>
            </a:r>
          </a:p>
          <a:p>
            <a:pPr lvl="0"/>
            <a:r>
              <a:rPr lang="en-GB" smtClean="0"/>
              <a:t>STATUS OF FUNDAMENTAL DATA SETS</a:t>
            </a:r>
          </a:p>
          <a:p>
            <a:pPr lvl="0"/>
            <a:r>
              <a:rPr lang="en-GB" smtClean="0"/>
              <a:t>POLICY</a:t>
            </a:r>
          </a:p>
          <a:p>
            <a:pPr lvl="0"/>
            <a:r>
              <a:rPr lang="en-GB" smtClean="0"/>
              <a:t>CHALLENGES</a:t>
            </a:r>
          </a:p>
          <a:p>
            <a:pPr lvl="0"/>
            <a:endParaRPr lang="en-GB" smtClean="0"/>
          </a:p>
        </p:txBody>
      </p:sp>
      <p:sp>
        <p:nvSpPr>
          <p:cNvPr id="8809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pitchFamily="34" charset="0"/>
              </a:defRPr>
            </a:lvl1pPr>
          </a:lstStyle>
          <a:p>
            <a:pPr>
              <a:defRPr/>
            </a:pPr>
            <a:fld id="{F4370E81-21BB-41AB-A4CC-92670923F4EA}" type="datetime4">
              <a:rPr lang="en-US"/>
              <a:pPr>
                <a:defRPr/>
              </a:pPr>
              <a:t>18 October, 2011</a:t>
            </a:fld>
            <a:endParaRPr lang="en-GB" dirty="0"/>
          </a:p>
        </p:txBody>
      </p:sp>
      <p:pic>
        <p:nvPicPr>
          <p:cNvPr id="11305" name="Picture 33" descr="SM final logo march LR.jp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731125" y="5634038"/>
            <a:ext cx="1412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298" name="Object 34"/>
          <p:cNvGraphicFramePr>
            <a:graphicFrameLocks noChangeAspect="1"/>
          </p:cNvGraphicFramePr>
          <p:nvPr/>
        </p:nvGraphicFramePr>
        <p:xfrm>
          <a:off x="0" y="0"/>
          <a:ext cx="1171575" cy="1295400"/>
        </p:xfrm>
        <a:graphic>
          <a:graphicData uri="http://schemas.openxmlformats.org/presentationml/2006/ole">
            <p:oleObj spid="_x0000_s11298" r:id="rId16" imgW="5161905" imgH="5668166" progId="PBrush">
              <p:embed/>
            </p:oleObj>
          </a:graphicData>
        </a:graphic>
      </p:graphicFrame>
      <p:sp>
        <p:nvSpPr>
          <p:cNvPr id="37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2667000" y="6348413"/>
            <a:ext cx="4953000" cy="457200"/>
          </a:xfrm>
          <a:prstGeom prst="rect">
            <a:avLst/>
          </a:prstGeo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ZA"/>
              <a:t>2011 Cambridge Conference – 26 June - 1 July 2011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4" r:id="rId1"/>
    <p:sldLayoutId id="2147484195" r:id="rId2"/>
    <p:sldLayoutId id="2147484196" r:id="rId3"/>
    <p:sldLayoutId id="2147484197" r:id="rId4"/>
    <p:sldLayoutId id="2147484198" r:id="rId5"/>
    <p:sldLayoutId id="2147484199" r:id="rId6"/>
    <p:sldLayoutId id="2147484200" r:id="rId7"/>
    <p:sldLayoutId id="2147484201" r:id="rId8"/>
    <p:sldLayoutId id="2147484202" r:id="rId9"/>
    <p:sldLayoutId id="2147484203" r:id="rId10"/>
    <p:sldLayoutId id="2147484204" r:id="rId11"/>
  </p:sldLayoutIdLst>
  <p:transition advClick="0">
    <p:randomBar dir="vert"/>
  </p:transition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8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1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21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21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21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21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  COMMON FRAMEWORK &amp; METHODOLOGY FOR  SDI DEVELOPMENT</a:t>
            </a:r>
          </a:p>
        </p:txBody>
      </p:sp>
      <p:sp>
        <p:nvSpPr>
          <p:cNvPr id="7270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4286250"/>
            <a:ext cx="6400800" cy="1371600"/>
          </a:xfrm>
        </p:spPr>
        <p:txBody>
          <a:bodyPr/>
          <a:lstStyle/>
          <a:p>
            <a:r>
              <a:rPr lang="en-US" smtClean="0"/>
              <a:t> </a:t>
            </a:r>
          </a:p>
        </p:txBody>
      </p:sp>
      <p:pic>
        <p:nvPicPr>
          <p:cNvPr id="72709" name="Picture 4" descr="SM final logo march LR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5430838"/>
            <a:ext cx="14478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2706" name="Object 34"/>
          <p:cNvGraphicFramePr>
            <a:graphicFrameLocks noChangeAspect="1"/>
          </p:cNvGraphicFramePr>
          <p:nvPr/>
        </p:nvGraphicFramePr>
        <p:xfrm>
          <a:off x="152400" y="0"/>
          <a:ext cx="1171575" cy="1295400"/>
        </p:xfrm>
        <a:graphic>
          <a:graphicData uri="http://schemas.openxmlformats.org/presentationml/2006/ole">
            <p:oleObj spid="_x0000_s72706" r:id="rId5" imgW="5161905" imgH="5668166" progId="PBrush">
              <p:embed/>
            </p:oleObj>
          </a:graphicData>
        </a:graphic>
      </p:graphicFrame>
      <p:sp>
        <p:nvSpPr>
          <p:cNvPr id="72710" name="TextBox 5"/>
          <p:cNvSpPr txBox="1">
            <a:spLocks noChangeArrowheads="1"/>
          </p:cNvSpPr>
          <p:nvPr/>
        </p:nvSpPr>
        <p:spPr bwMode="auto">
          <a:xfrm>
            <a:off x="357188" y="4500563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/>
              <a:t>UZOCHUKWU OKAFOR</a:t>
            </a:r>
          </a:p>
          <a:p>
            <a:r>
              <a:rPr lang="en-ZA"/>
              <a:t>SURVEYOR-GENERAL</a:t>
            </a:r>
          </a:p>
          <a:p>
            <a:r>
              <a:rPr lang="en-ZA"/>
              <a:t>NAMIBIA</a:t>
            </a:r>
          </a:p>
        </p:txBody>
      </p:sp>
      <p:sp>
        <p:nvSpPr>
          <p:cNvPr id="727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A9B48D0-4815-4873-8FB5-0D2FE1CD3B6B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72712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SDI INITIATIVES</a:t>
            </a:r>
          </a:p>
        </p:txBody>
      </p:sp>
      <p:sp>
        <p:nvSpPr>
          <p:cNvPr id="962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Isolated initiatives need to develop in harmony to reap the benefits of working together</a:t>
            </a:r>
          </a:p>
          <a:p>
            <a:r>
              <a:rPr lang="en-US" sz="2400" smtClean="0"/>
              <a:t>Common definitions of data layers – SW designed to interact with a particular application model will fit into datasets from different sources and organizations</a:t>
            </a:r>
          </a:p>
          <a:p>
            <a:r>
              <a:rPr lang="en-US" sz="2400" smtClean="0"/>
              <a:t> Common framework assists global cooperation- global community calls for transnational implementations and common knowledge</a:t>
            </a:r>
          </a:p>
          <a:p>
            <a:endParaRPr lang="en-US" sz="2000" smtClean="0"/>
          </a:p>
          <a:p>
            <a:endParaRPr lang="en-US" sz="2800" smtClean="0"/>
          </a:p>
        </p:txBody>
      </p:sp>
      <p:sp>
        <p:nvSpPr>
          <p:cNvPr id="962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DD78B65-A23A-4641-A69E-7E26FFC38050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962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962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8256028-382C-4D39-B7BC-388914CE3561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ICT DEVELOPMENTS </a:t>
            </a:r>
          </a:p>
        </p:txBody>
      </p:sp>
      <p:sp>
        <p:nvSpPr>
          <p:cNvPr id="972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Incorporation of metadata collection (Discovery, exploration or exploitation) within data management process – need to be predictable in both form and content.</a:t>
            </a:r>
          </a:p>
          <a:p>
            <a:r>
              <a:rPr lang="en-US" sz="2000" smtClean="0"/>
              <a:t>Development of standards assists commercial SW developers </a:t>
            </a:r>
          </a:p>
          <a:p>
            <a:r>
              <a:rPr lang="en-US" sz="2000" smtClean="0"/>
              <a:t>Implementing an international standard reduces cost- possibility of using standard metadata tools</a:t>
            </a:r>
          </a:p>
          <a:p>
            <a:r>
              <a:rPr lang="en-US" sz="2000" smtClean="0"/>
              <a:t>Non conformance with standards- metadata may not be directly exchangeable by SW</a:t>
            </a:r>
          </a:p>
          <a:p>
            <a:endParaRPr lang="en-US" sz="2000" smtClean="0"/>
          </a:p>
        </p:txBody>
      </p:sp>
      <p:sp>
        <p:nvSpPr>
          <p:cNvPr id="9728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996D1FB-EC1D-4ECE-97C9-4CAEA0177623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972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972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748EA8D-DF1B-4EE0-9C0E-D17148D4385B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FUNDING</a:t>
            </a:r>
          </a:p>
        </p:txBody>
      </p:sp>
      <p:sp>
        <p:nvSpPr>
          <p:cNvPr id="983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Sharing cost of fundamental data – development cost minimised</a:t>
            </a:r>
          </a:p>
          <a:p>
            <a:r>
              <a:rPr lang="en-US" sz="2800" smtClean="0"/>
              <a:t>Appropriate pricing scales for standard spatial data – </a:t>
            </a:r>
            <a:r>
              <a:rPr lang="en-US" sz="2800" smtClean="0">
                <a:solidFill>
                  <a:srgbClr val="FF0000"/>
                </a:solidFill>
              </a:rPr>
              <a:t>adaptable models</a:t>
            </a:r>
          </a:p>
          <a:p>
            <a:r>
              <a:rPr lang="en-US" sz="2800" smtClean="0"/>
              <a:t>Public good versus different price models</a:t>
            </a:r>
          </a:p>
          <a:p>
            <a:r>
              <a:rPr lang="en-US" sz="2800" smtClean="0"/>
              <a:t>Consistent prices to public &amp; private sector??</a:t>
            </a:r>
          </a:p>
          <a:p>
            <a:endParaRPr lang="en-US" sz="2400" smtClean="0"/>
          </a:p>
        </p:txBody>
      </p:sp>
      <p:sp>
        <p:nvSpPr>
          <p:cNvPr id="983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38F849A-AB64-4DFD-9685-FE8A2A95B21E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983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983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544D197-F75C-41F7-909D-F207943E5939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785786" y="2214554"/>
            <a:ext cx="6429420" cy="500066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b="1" dirty="0"/>
              <a:t>1.	Rationale for </a:t>
            </a:r>
            <a:r>
              <a:rPr lang="en-US" b="1" dirty="0" err="1"/>
              <a:t>standardisation</a:t>
            </a:r>
            <a:endParaRPr lang="en-US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000100" y="4714884"/>
            <a:ext cx="6715172" cy="571504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sz="2000" b="1" dirty="0"/>
              <a:t>3.	Recommendations/Conclusion</a:t>
            </a:r>
            <a:endParaRPr lang="en-US" sz="20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785786" y="3286124"/>
            <a:ext cx="7500990" cy="571504"/>
          </a:xfrm>
          <a:prstGeom prst="roundRect">
            <a:avLst>
              <a:gd name="adj" fmla="val 49106"/>
            </a:avLst>
          </a:prstGeom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r>
              <a:rPr lang="en-US" b="1" dirty="0"/>
              <a:t>2</a:t>
            </a:r>
            <a:r>
              <a:rPr lang="en-US" b="1" dirty="0"/>
              <a:t>.	 SDI Policy Development in Namibia</a:t>
            </a:r>
            <a:endParaRPr lang="en-US" dirty="0"/>
          </a:p>
        </p:txBody>
      </p:sp>
      <p:sp>
        <p:nvSpPr>
          <p:cNvPr id="99338" name="Date Placeholder 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5E7D52D-C69B-4F34-9FE0-A43C5D56297A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99339" name="Footer Placeholder 10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500313" y="928688"/>
            <a:ext cx="364331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sz="6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OUTLINE</a:t>
            </a:r>
            <a:endParaRPr lang="en-ZA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mtClean="0"/>
              <a:t>Scope of Namibian SDI Policy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035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6EA3E72-81C8-4D5C-82AE-FCFE0B6EEAD9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10035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1979613" y="6367463"/>
            <a:ext cx="446405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10035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911D7D0-1EBC-4D1B-9C24-A9C866D7D195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SDI POLICY DEVELOPMENT</a:t>
            </a:r>
          </a:p>
        </p:txBody>
      </p:sp>
      <p:sp>
        <p:nvSpPr>
          <p:cNvPr id="101378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Guided by the following: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Data should be collected once and maintained at the level this can be done effectively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It should be possible to combine seamlessly data from different sources and share it between many users &amp; applications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Spatial data needed for good governance should be available on non-restrictive conditions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It should be easy to  discover which data is available, evaluate its fitness for purpose &amp; know what conditions apply for its use (http://inspire.jrc.it)  </a:t>
            </a:r>
          </a:p>
        </p:txBody>
      </p:sp>
      <p:sp>
        <p:nvSpPr>
          <p:cNvPr id="10137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E74704A-C33A-413E-807F-CF71F5C35F97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1013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74C84B0-B764-4433-AAA2-8B7462D5BCAD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101381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1979613" y="6367463"/>
            <a:ext cx="4608512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Definition, Vision &amp; Mission…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defRPr/>
            </a:pPr>
            <a:r>
              <a:rPr lang="en-US" sz="2000" dirty="0" smtClean="0"/>
              <a:t> </a:t>
            </a:r>
            <a:r>
              <a:rPr lang="en-US" sz="1600" dirty="0" smtClean="0"/>
              <a:t>Definition</a:t>
            </a:r>
          </a:p>
          <a:p>
            <a:pPr lvl="1">
              <a:defRPr/>
            </a:pPr>
            <a:r>
              <a:rPr lang="en-GB" sz="1600" u="sng" dirty="0" smtClean="0">
                <a:solidFill>
                  <a:srgbClr val="C00000"/>
                </a:solidFill>
              </a:rPr>
              <a:t>Spatial Data Infrastructure (SDI) </a:t>
            </a:r>
            <a:r>
              <a:rPr lang="en-GB" sz="1600" dirty="0" smtClean="0">
                <a:solidFill>
                  <a:srgbClr val="C00000"/>
                </a:solidFill>
              </a:rPr>
              <a:t>is a set of policies, standards and procedures under which organisations and technologies interact to foster more efficient use, management and production of spatial data</a:t>
            </a:r>
          </a:p>
          <a:p>
            <a:pPr lvl="1">
              <a:defRPr/>
            </a:pPr>
            <a:r>
              <a:rPr lang="en-GB" sz="1600" dirty="0" smtClean="0"/>
              <a:t>A </a:t>
            </a:r>
            <a:r>
              <a:rPr lang="en-GB" sz="1600" u="sng" dirty="0" smtClean="0"/>
              <a:t>National Spatial Data Infrastructure (NSDI) </a:t>
            </a:r>
            <a:r>
              <a:rPr lang="en-GB" sz="1600" dirty="0" smtClean="0"/>
              <a:t>is a framework that is consistent for the entire country</a:t>
            </a:r>
          </a:p>
          <a:p>
            <a:pPr>
              <a:defRPr/>
            </a:pPr>
            <a:r>
              <a:rPr lang="en-US" sz="1600" dirty="0" smtClean="0"/>
              <a:t>Vision</a:t>
            </a:r>
          </a:p>
          <a:p>
            <a:pPr lvl="1">
              <a:defRPr/>
            </a:pPr>
            <a:r>
              <a:rPr lang="en-GB" sz="1600" dirty="0" smtClean="0"/>
              <a:t>The Government of Namibia’s vision is to formalise NSDI to inform development planning and decision-making in a timely and effective manner</a:t>
            </a:r>
            <a:endParaRPr lang="en-US" sz="1600" dirty="0" smtClean="0"/>
          </a:p>
          <a:p>
            <a:pPr>
              <a:defRPr/>
            </a:pPr>
            <a:r>
              <a:rPr lang="en-US" sz="1600" dirty="0" smtClean="0"/>
              <a:t>Mission</a:t>
            </a:r>
          </a:p>
          <a:p>
            <a:pPr lvl="1">
              <a:defRPr/>
            </a:pPr>
            <a:r>
              <a:rPr lang="en-GB" sz="1600" dirty="0" smtClean="0"/>
              <a:t>To improve the collection, production, integration, storing, exchange, dissemination and accessibility of spatial information as a means to achieve stated national developmental goals</a:t>
            </a:r>
            <a:endParaRPr lang="en-US" sz="1600" dirty="0" smtClean="0"/>
          </a:p>
          <a:p>
            <a:pPr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POLICY FINALISED IN 2010</a:t>
            </a:r>
          </a:p>
        </p:txBody>
      </p:sp>
      <p:sp>
        <p:nvSpPr>
          <p:cNvPr id="10240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00719E1-9899-4E89-985A-EF0FE51B348A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10240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E7300B1-C48F-4EFA-89E7-F5D82C57AC0B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10240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051050" y="6367463"/>
            <a:ext cx="4537075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SDI POLICY DEVELOPMENT…</a:t>
            </a:r>
          </a:p>
        </p:txBody>
      </p:sp>
      <p:sp>
        <p:nvSpPr>
          <p:cNvPr id="103426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r>
              <a:rPr lang="en-US" sz="2000" smtClean="0"/>
              <a:t>Institutional, technical, policy &amp; socio-economic considerations</a:t>
            </a:r>
          </a:p>
          <a:p>
            <a:r>
              <a:rPr lang="en-US" sz="2000" smtClean="0"/>
              <a:t>Need to address insufficient flow of information and poor data management</a:t>
            </a:r>
          </a:p>
          <a:p>
            <a:r>
              <a:rPr lang="en-US" sz="2000" smtClean="0"/>
              <a:t>Need to access, integrate &amp; use spatial data from disparate sources for decision making</a:t>
            </a:r>
          </a:p>
          <a:p>
            <a:r>
              <a:rPr lang="en-US" sz="2000" smtClean="0"/>
              <a:t>Developing communication &amp; consultation channels</a:t>
            </a:r>
          </a:p>
          <a:p>
            <a:r>
              <a:rPr lang="en-GB" sz="2000" smtClean="0"/>
              <a:t>To clarify the value placed on spatial data in Namibia</a:t>
            </a:r>
          </a:p>
          <a:p>
            <a:r>
              <a:rPr lang="en-GB" sz="2000" smtClean="0"/>
              <a:t>To link the impact of spatial data sharing to the ultimate utilisation of all spatial data </a:t>
            </a:r>
          </a:p>
          <a:p>
            <a:r>
              <a:rPr lang="en-GB" sz="2000" smtClean="0">
                <a:solidFill>
                  <a:srgbClr val="C00000"/>
                </a:solidFill>
              </a:rPr>
              <a:t>To establish guiding principles and strategies to enhance accessibility</a:t>
            </a:r>
          </a:p>
          <a:p>
            <a:r>
              <a:rPr lang="en-GB" sz="2000" smtClean="0">
                <a:solidFill>
                  <a:srgbClr val="C00000"/>
                </a:solidFill>
              </a:rPr>
              <a:t>To avoid the duplication of efforts and unwise use of limited resources</a:t>
            </a:r>
          </a:p>
          <a:p>
            <a:endParaRPr lang="en-US" sz="2400" smtClean="0"/>
          </a:p>
        </p:txBody>
      </p:sp>
      <p:sp>
        <p:nvSpPr>
          <p:cNvPr id="1034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18BAF44-6F3C-4089-B4AC-9939E3043B5C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10342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7B704CB-3BA2-4BDD-B576-31CA8C996C16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10342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051050" y="6367463"/>
            <a:ext cx="4537075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SDI POLICY DEVELOPMENT…</a:t>
            </a:r>
          </a:p>
        </p:txBody>
      </p:sp>
      <p:sp>
        <p:nvSpPr>
          <p:cNvPr id="104450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r>
              <a:rPr lang="en-GB" sz="2000" smtClean="0"/>
              <a:t>The overall goals of the SDI Policy are:</a:t>
            </a:r>
          </a:p>
          <a:p>
            <a:pPr lvl="1"/>
            <a:r>
              <a:rPr lang="en-GB" sz="2000" smtClean="0"/>
              <a:t>To update Namibia’s metadata directory</a:t>
            </a:r>
          </a:p>
          <a:p>
            <a:pPr lvl="1"/>
            <a:r>
              <a:rPr lang="en-GB" sz="2000" smtClean="0"/>
              <a:t>To make the metadata directory freely available and accessible to the public and private sectors and civil society</a:t>
            </a:r>
          </a:p>
          <a:p>
            <a:pPr lvl="1"/>
            <a:r>
              <a:rPr lang="en-GB" sz="2000" smtClean="0">
                <a:solidFill>
                  <a:srgbClr val="C00000"/>
                </a:solidFill>
              </a:rPr>
              <a:t>To provide all fundamental datasets free of charge to all users</a:t>
            </a:r>
          </a:p>
          <a:p>
            <a:pPr lvl="1"/>
            <a:r>
              <a:rPr lang="en-US" sz="2000" smtClean="0">
                <a:solidFill>
                  <a:srgbClr val="C00000"/>
                </a:solidFill>
              </a:rPr>
              <a:t>T</a:t>
            </a:r>
            <a:r>
              <a:rPr lang="en-GB" sz="2000" smtClean="0">
                <a:solidFill>
                  <a:srgbClr val="C00000"/>
                </a:solidFill>
              </a:rPr>
              <a:t>o coordinate the collection of spatial data by government</a:t>
            </a:r>
          </a:p>
          <a:p>
            <a:pPr lvl="1"/>
            <a:r>
              <a:rPr lang="en-GB" sz="2000" smtClean="0"/>
              <a:t>To strengthen the capacity of the responsible role players</a:t>
            </a:r>
          </a:p>
          <a:p>
            <a:pPr lvl="1"/>
            <a:r>
              <a:rPr lang="en-GB" sz="2000" smtClean="0"/>
              <a:t>To build awareness about the use and benefits of the NSDI</a:t>
            </a:r>
          </a:p>
          <a:p>
            <a:pPr lvl="1"/>
            <a:r>
              <a:rPr lang="en-GB" sz="2000" smtClean="0"/>
              <a:t>To establish Public Private Partnerships for the value addition of datasets pertinent to the development of Namibia</a:t>
            </a:r>
            <a:endParaRPr lang="en-US" sz="2000" smtClean="0"/>
          </a:p>
          <a:p>
            <a:endParaRPr lang="en-US" sz="2400" smtClean="0"/>
          </a:p>
        </p:txBody>
      </p:sp>
      <p:sp>
        <p:nvSpPr>
          <p:cNvPr id="1044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041868C-E904-4B41-83AD-388D7E52BFD4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1044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B0B8ED2-EA98-441B-9168-39B173D4C911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10445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051050" y="6367463"/>
            <a:ext cx="4465638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3825"/>
            <a:ext cx="7772400" cy="485775"/>
          </a:xfrm>
        </p:spPr>
        <p:txBody>
          <a:bodyPr/>
          <a:lstStyle/>
          <a:p>
            <a:pPr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Framework Themes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836613"/>
            <a:ext cx="5562600" cy="4724400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Seven core data themes are considered Framework Data of critical importance to the NSDI –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Times New Roman" pitchFamily="18" charset="0"/>
              </a:rPr>
              <a:t>Geodetic Control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Times New Roman" pitchFamily="18" charset="0"/>
              </a:rPr>
              <a:t>Orthoimagery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Times New Roman" pitchFamily="18" charset="0"/>
              </a:rPr>
              <a:t>Elevation and Bathymetry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Times New Roman" pitchFamily="18" charset="0"/>
              </a:rPr>
              <a:t>Hydrography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Times New Roman" pitchFamily="18" charset="0"/>
              </a:rPr>
              <a:t>Cadastral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Times New Roman" pitchFamily="18" charset="0"/>
              </a:rPr>
              <a:t>Governmental Units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charset="0"/>
                <a:cs typeface="Times New Roman" pitchFamily="18" charset="0"/>
              </a:rPr>
              <a:t>Transportation (Air, Road, Rail, Transit, Waterways)</a:t>
            </a:r>
          </a:p>
          <a:p>
            <a:pPr lvl="1">
              <a:lnSpc>
                <a:spcPct val="90000"/>
              </a:lnSpc>
            </a:pPr>
            <a:endParaRPr lang="en-US" smtClean="0">
              <a:latin typeface="Arial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Times New Roman" pitchFamily="18" charset="0"/>
              </a:rPr>
              <a:t>Geographic names (GNIS) also available</a:t>
            </a:r>
          </a:p>
        </p:txBody>
      </p:sp>
      <p:grpSp>
        <p:nvGrpSpPr>
          <p:cNvPr id="105475" name="Group 4"/>
          <p:cNvGrpSpPr>
            <a:grpSpLocks/>
          </p:cNvGrpSpPr>
          <p:nvPr/>
        </p:nvGrpSpPr>
        <p:grpSpPr bwMode="auto">
          <a:xfrm>
            <a:off x="6324600" y="1752600"/>
            <a:ext cx="2322513" cy="3851275"/>
            <a:chOff x="3984" y="1104"/>
            <a:chExt cx="1463" cy="2426"/>
          </a:xfrm>
        </p:grpSpPr>
        <p:pic>
          <p:nvPicPr>
            <p:cNvPr id="105479" name="Picture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84" y="2669"/>
              <a:ext cx="1463" cy="8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05480" name="Freeform 6"/>
            <p:cNvSpPr>
              <a:spLocks/>
            </p:cNvSpPr>
            <p:nvPr/>
          </p:nvSpPr>
          <p:spPr bwMode="auto">
            <a:xfrm>
              <a:off x="4519" y="2502"/>
              <a:ext cx="417" cy="344"/>
            </a:xfrm>
            <a:custGeom>
              <a:avLst/>
              <a:gdLst>
                <a:gd name="T0" fmla="*/ 114 w 725"/>
                <a:gd name="T1" fmla="*/ 0 h 505"/>
                <a:gd name="T2" fmla="*/ 25 w 725"/>
                <a:gd name="T3" fmla="*/ 0 h 505"/>
                <a:gd name="T4" fmla="*/ 25 w 725"/>
                <a:gd name="T5" fmla="*/ 90 h 505"/>
                <a:gd name="T6" fmla="*/ 0 w 725"/>
                <a:gd name="T7" fmla="*/ 90 h 505"/>
                <a:gd name="T8" fmla="*/ 70 w 725"/>
                <a:gd name="T9" fmla="*/ 159 h 505"/>
                <a:gd name="T10" fmla="*/ 137 w 725"/>
                <a:gd name="T11" fmla="*/ 90 h 505"/>
                <a:gd name="T12" fmla="*/ 116 w 725"/>
                <a:gd name="T13" fmla="*/ 90 h 505"/>
                <a:gd name="T14" fmla="*/ 116 w 725"/>
                <a:gd name="T15" fmla="*/ 0 h 5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25"/>
                <a:gd name="T25" fmla="*/ 0 h 505"/>
                <a:gd name="T26" fmla="*/ 725 w 725"/>
                <a:gd name="T27" fmla="*/ 505 h 50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25" h="505">
                  <a:moveTo>
                    <a:pt x="602" y="0"/>
                  </a:moveTo>
                  <a:lnTo>
                    <a:pt x="130" y="0"/>
                  </a:lnTo>
                  <a:lnTo>
                    <a:pt x="130" y="285"/>
                  </a:lnTo>
                  <a:lnTo>
                    <a:pt x="0" y="285"/>
                  </a:lnTo>
                  <a:lnTo>
                    <a:pt x="366" y="504"/>
                  </a:lnTo>
                  <a:lnTo>
                    <a:pt x="724" y="285"/>
                  </a:lnTo>
                  <a:lnTo>
                    <a:pt x="610" y="285"/>
                  </a:lnTo>
                  <a:lnTo>
                    <a:pt x="610" y="0"/>
                  </a:lnTo>
                </a:path>
              </a:pathLst>
            </a:custGeom>
            <a:gradFill rotWithShape="0">
              <a:gsLst>
                <a:gs pos="0">
                  <a:srgbClr val="4C4C00"/>
                </a:gs>
                <a:gs pos="100000">
                  <a:srgbClr val="FFFF00"/>
                </a:gs>
              </a:gsLst>
              <a:lin ang="0" scaled="1"/>
            </a:gra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481" name="Freeform 7"/>
            <p:cNvSpPr>
              <a:spLocks/>
            </p:cNvSpPr>
            <p:nvPr/>
          </p:nvSpPr>
          <p:spPr bwMode="auto">
            <a:xfrm>
              <a:off x="4176" y="2435"/>
              <a:ext cx="1104" cy="205"/>
            </a:xfrm>
            <a:custGeom>
              <a:avLst/>
              <a:gdLst>
                <a:gd name="T0" fmla="*/ 329 w 1040"/>
                <a:gd name="T1" fmla="*/ 0 h 205"/>
                <a:gd name="T2" fmla="*/ 915 w 1040"/>
                <a:gd name="T3" fmla="*/ 0 h 205"/>
                <a:gd name="T4" fmla="*/ 1244 w 1040"/>
                <a:gd name="T5" fmla="*/ 205 h 205"/>
                <a:gd name="T6" fmla="*/ 0 w 1040"/>
                <a:gd name="T7" fmla="*/ 205 h 205"/>
                <a:gd name="T8" fmla="*/ 329 w 1040"/>
                <a:gd name="T9" fmla="*/ 0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0"/>
                <a:gd name="T16" fmla="*/ 0 h 205"/>
                <a:gd name="T17" fmla="*/ 1040 w 1040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0" h="205">
                  <a:moveTo>
                    <a:pt x="275" y="0"/>
                  </a:moveTo>
                  <a:lnTo>
                    <a:pt x="765" y="0"/>
                  </a:lnTo>
                  <a:lnTo>
                    <a:pt x="1040" y="205"/>
                  </a:lnTo>
                  <a:lnTo>
                    <a:pt x="0" y="205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333333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pic>
          <p:nvPicPr>
            <p:cNvPr id="105482" name="Picture 8"/>
            <p:cNvPicPr>
              <a:picLocks noChangeAspect="1" noChangeArrowheads="1"/>
            </p:cNvPicPr>
            <p:nvPr/>
          </p:nvPicPr>
          <p:blipFill>
            <a:blip r:embed="rId3"/>
            <a:srcRect l="32031" t="27083" r="10156" b="16667"/>
            <a:stretch>
              <a:fillRect/>
            </a:stretch>
          </p:blipFill>
          <p:spPr bwMode="auto">
            <a:xfrm>
              <a:off x="4512" y="2484"/>
              <a:ext cx="48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483" name="Picture 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91" y="1227"/>
              <a:ext cx="1054" cy="1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05484" name="Oval 10"/>
            <p:cNvSpPr>
              <a:spLocks noChangeArrowheads="1"/>
            </p:cNvSpPr>
            <p:nvPr/>
          </p:nvSpPr>
          <p:spPr bwMode="auto">
            <a:xfrm>
              <a:off x="4690" y="1280"/>
              <a:ext cx="70" cy="2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85" name="Oval 11"/>
            <p:cNvSpPr>
              <a:spLocks noChangeArrowheads="1"/>
            </p:cNvSpPr>
            <p:nvPr/>
          </p:nvSpPr>
          <p:spPr bwMode="auto">
            <a:xfrm>
              <a:off x="4778" y="1303"/>
              <a:ext cx="66" cy="3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86" name="Oval 12"/>
            <p:cNvSpPr>
              <a:spLocks noChangeArrowheads="1"/>
            </p:cNvSpPr>
            <p:nvPr/>
          </p:nvSpPr>
          <p:spPr bwMode="auto">
            <a:xfrm>
              <a:off x="4890" y="1291"/>
              <a:ext cx="70" cy="2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87" name="Oval 13"/>
            <p:cNvSpPr>
              <a:spLocks noChangeArrowheads="1"/>
            </p:cNvSpPr>
            <p:nvPr/>
          </p:nvSpPr>
          <p:spPr bwMode="auto">
            <a:xfrm>
              <a:off x="4839" y="1242"/>
              <a:ext cx="71" cy="3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88" name="Oval 14"/>
            <p:cNvSpPr>
              <a:spLocks noChangeArrowheads="1"/>
            </p:cNvSpPr>
            <p:nvPr/>
          </p:nvSpPr>
          <p:spPr bwMode="auto">
            <a:xfrm>
              <a:off x="4877" y="1358"/>
              <a:ext cx="65" cy="2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89" name="Oval 15"/>
            <p:cNvSpPr>
              <a:spLocks noChangeArrowheads="1"/>
            </p:cNvSpPr>
            <p:nvPr/>
          </p:nvSpPr>
          <p:spPr bwMode="auto">
            <a:xfrm>
              <a:off x="4666" y="1325"/>
              <a:ext cx="70" cy="3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90" name="Oval 16"/>
            <p:cNvSpPr>
              <a:spLocks noChangeArrowheads="1"/>
            </p:cNvSpPr>
            <p:nvPr/>
          </p:nvSpPr>
          <p:spPr bwMode="auto">
            <a:xfrm>
              <a:off x="4751" y="1347"/>
              <a:ext cx="69" cy="2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91" name="Oval 17"/>
            <p:cNvSpPr>
              <a:spLocks noChangeArrowheads="1"/>
            </p:cNvSpPr>
            <p:nvPr/>
          </p:nvSpPr>
          <p:spPr bwMode="auto">
            <a:xfrm>
              <a:off x="4928" y="1330"/>
              <a:ext cx="66" cy="2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92" name="Oval 18"/>
            <p:cNvSpPr>
              <a:spLocks noChangeArrowheads="1"/>
            </p:cNvSpPr>
            <p:nvPr/>
          </p:nvSpPr>
          <p:spPr bwMode="auto">
            <a:xfrm>
              <a:off x="4961" y="1369"/>
              <a:ext cx="65" cy="3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93" name="Oval 19"/>
            <p:cNvSpPr>
              <a:spLocks noChangeArrowheads="1"/>
            </p:cNvSpPr>
            <p:nvPr/>
          </p:nvSpPr>
          <p:spPr bwMode="auto">
            <a:xfrm>
              <a:off x="4545" y="1247"/>
              <a:ext cx="70" cy="3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94" name="Oval 20"/>
            <p:cNvSpPr>
              <a:spLocks noChangeArrowheads="1"/>
            </p:cNvSpPr>
            <p:nvPr/>
          </p:nvSpPr>
          <p:spPr bwMode="auto">
            <a:xfrm>
              <a:off x="4503" y="1303"/>
              <a:ext cx="69" cy="2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95" name="Line 21"/>
            <p:cNvSpPr>
              <a:spLocks noChangeShapeType="1"/>
            </p:cNvSpPr>
            <p:nvPr/>
          </p:nvSpPr>
          <p:spPr bwMode="auto">
            <a:xfrm>
              <a:off x="4281" y="1799"/>
              <a:ext cx="878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6" name="Line 22"/>
            <p:cNvSpPr>
              <a:spLocks noChangeShapeType="1"/>
            </p:cNvSpPr>
            <p:nvPr/>
          </p:nvSpPr>
          <p:spPr bwMode="auto">
            <a:xfrm flipV="1">
              <a:off x="4444" y="1654"/>
              <a:ext cx="94" cy="15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7" name="Line 23"/>
            <p:cNvSpPr>
              <a:spLocks noChangeShapeType="1"/>
            </p:cNvSpPr>
            <p:nvPr/>
          </p:nvSpPr>
          <p:spPr bwMode="auto">
            <a:xfrm>
              <a:off x="4486" y="1754"/>
              <a:ext cx="617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8" name="Line 24"/>
            <p:cNvSpPr>
              <a:spLocks noChangeShapeType="1"/>
            </p:cNvSpPr>
            <p:nvPr/>
          </p:nvSpPr>
          <p:spPr bwMode="auto">
            <a:xfrm flipH="1" flipV="1">
              <a:off x="4762" y="1660"/>
              <a:ext cx="42" cy="149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9" name="Line 25"/>
            <p:cNvSpPr>
              <a:spLocks noChangeShapeType="1"/>
            </p:cNvSpPr>
            <p:nvPr/>
          </p:nvSpPr>
          <p:spPr bwMode="auto">
            <a:xfrm>
              <a:off x="4392" y="1715"/>
              <a:ext cx="99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0" name="Line 26"/>
            <p:cNvSpPr>
              <a:spLocks noChangeShapeType="1"/>
            </p:cNvSpPr>
            <p:nvPr/>
          </p:nvSpPr>
          <p:spPr bwMode="auto">
            <a:xfrm>
              <a:off x="4790" y="1726"/>
              <a:ext cx="99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1" name="Line 27"/>
            <p:cNvSpPr>
              <a:spLocks noChangeShapeType="1"/>
            </p:cNvSpPr>
            <p:nvPr/>
          </p:nvSpPr>
          <p:spPr bwMode="auto">
            <a:xfrm>
              <a:off x="4724" y="1698"/>
              <a:ext cx="43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2" name="Line 28"/>
            <p:cNvSpPr>
              <a:spLocks noChangeShapeType="1"/>
            </p:cNvSpPr>
            <p:nvPr/>
          </p:nvSpPr>
          <p:spPr bwMode="auto">
            <a:xfrm flipH="1" flipV="1">
              <a:off x="4954" y="1710"/>
              <a:ext cx="42" cy="5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3" name="Line 29"/>
            <p:cNvSpPr>
              <a:spLocks noChangeShapeType="1"/>
            </p:cNvSpPr>
            <p:nvPr/>
          </p:nvSpPr>
          <p:spPr bwMode="auto">
            <a:xfrm>
              <a:off x="5085" y="1809"/>
              <a:ext cx="18" cy="12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4" name="Line 30"/>
            <p:cNvSpPr>
              <a:spLocks noChangeShapeType="1"/>
            </p:cNvSpPr>
            <p:nvPr/>
          </p:nvSpPr>
          <p:spPr bwMode="auto">
            <a:xfrm>
              <a:off x="4949" y="1809"/>
              <a:ext cx="5" cy="17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5" name="Line 31"/>
            <p:cNvSpPr>
              <a:spLocks noChangeShapeType="1"/>
            </p:cNvSpPr>
            <p:nvPr/>
          </p:nvSpPr>
          <p:spPr bwMode="auto">
            <a:xfrm>
              <a:off x="4529" y="1693"/>
              <a:ext cx="55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6" name="Line 32"/>
            <p:cNvSpPr>
              <a:spLocks noChangeShapeType="1"/>
            </p:cNvSpPr>
            <p:nvPr/>
          </p:nvSpPr>
          <p:spPr bwMode="auto">
            <a:xfrm flipH="1">
              <a:off x="4393" y="1760"/>
              <a:ext cx="46" cy="33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7" name="Line 33"/>
            <p:cNvSpPr>
              <a:spLocks noChangeShapeType="1"/>
            </p:cNvSpPr>
            <p:nvPr/>
          </p:nvSpPr>
          <p:spPr bwMode="auto">
            <a:xfrm flipH="1">
              <a:off x="4295" y="1809"/>
              <a:ext cx="46" cy="28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8" name="Line 34"/>
            <p:cNvSpPr>
              <a:spLocks noChangeShapeType="1"/>
            </p:cNvSpPr>
            <p:nvPr/>
          </p:nvSpPr>
          <p:spPr bwMode="auto">
            <a:xfrm flipH="1">
              <a:off x="4603" y="1804"/>
              <a:ext cx="14" cy="28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9" name="Line 35"/>
            <p:cNvSpPr>
              <a:spLocks noChangeShapeType="1"/>
            </p:cNvSpPr>
            <p:nvPr/>
          </p:nvSpPr>
          <p:spPr bwMode="auto">
            <a:xfrm flipV="1">
              <a:off x="4584" y="1699"/>
              <a:ext cx="19" cy="61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0" name="Line 36"/>
            <p:cNvSpPr>
              <a:spLocks noChangeShapeType="1"/>
            </p:cNvSpPr>
            <p:nvPr/>
          </p:nvSpPr>
          <p:spPr bwMode="auto">
            <a:xfrm flipV="1">
              <a:off x="4678" y="1699"/>
              <a:ext cx="4" cy="61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11" name="Oval 37"/>
            <p:cNvSpPr>
              <a:spLocks noChangeArrowheads="1"/>
            </p:cNvSpPr>
            <p:nvPr/>
          </p:nvSpPr>
          <p:spPr bwMode="auto">
            <a:xfrm>
              <a:off x="4530" y="3042"/>
              <a:ext cx="57" cy="3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12" name="Oval 38"/>
            <p:cNvSpPr>
              <a:spLocks noChangeArrowheads="1"/>
            </p:cNvSpPr>
            <p:nvPr/>
          </p:nvSpPr>
          <p:spPr bwMode="auto">
            <a:xfrm>
              <a:off x="4152" y="3114"/>
              <a:ext cx="56" cy="3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13" name="Oval 39"/>
            <p:cNvSpPr>
              <a:spLocks noChangeArrowheads="1"/>
            </p:cNvSpPr>
            <p:nvPr/>
          </p:nvSpPr>
          <p:spPr bwMode="auto">
            <a:xfrm>
              <a:off x="4400" y="2876"/>
              <a:ext cx="56" cy="3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14" name="Rectangle 40"/>
            <p:cNvSpPr>
              <a:spLocks noChangeArrowheads="1"/>
            </p:cNvSpPr>
            <p:nvPr/>
          </p:nvSpPr>
          <p:spPr bwMode="auto">
            <a:xfrm>
              <a:off x="4596" y="2294"/>
              <a:ext cx="276" cy="67"/>
            </a:xfrm>
            <a:prstGeom prst="rect">
              <a:avLst/>
            </a:prstGeom>
            <a:gradFill rotWithShape="0">
              <a:gsLst>
                <a:gs pos="0">
                  <a:srgbClr val="4C4C00"/>
                </a:gs>
                <a:gs pos="100000">
                  <a:srgbClr val="FFFF00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15" name="Rectangle 41"/>
            <p:cNvSpPr>
              <a:spLocks noChangeArrowheads="1"/>
            </p:cNvSpPr>
            <p:nvPr/>
          </p:nvSpPr>
          <p:spPr bwMode="auto">
            <a:xfrm>
              <a:off x="4596" y="2084"/>
              <a:ext cx="276" cy="67"/>
            </a:xfrm>
            <a:prstGeom prst="rect">
              <a:avLst/>
            </a:prstGeom>
            <a:gradFill rotWithShape="0">
              <a:gsLst>
                <a:gs pos="0">
                  <a:srgbClr val="4C4C00"/>
                </a:gs>
                <a:gs pos="100000">
                  <a:srgbClr val="FFFF00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16" name="Rectangle 42"/>
            <p:cNvSpPr>
              <a:spLocks noChangeArrowheads="1"/>
            </p:cNvSpPr>
            <p:nvPr/>
          </p:nvSpPr>
          <p:spPr bwMode="auto">
            <a:xfrm>
              <a:off x="4596" y="1879"/>
              <a:ext cx="276" cy="67"/>
            </a:xfrm>
            <a:prstGeom prst="rect">
              <a:avLst/>
            </a:prstGeom>
            <a:gradFill rotWithShape="0">
              <a:gsLst>
                <a:gs pos="0">
                  <a:srgbClr val="4C4C00"/>
                </a:gs>
                <a:gs pos="100000">
                  <a:srgbClr val="FFFF00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17" name="Rectangle 43"/>
            <p:cNvSpPr>
              <a:spLocks noChangeArrowheads="1"/>
            </p:cNvSpPr>
            <p:nvPr/>
          </p:nvSpPr>
          <p:spPr bwMode="auto">
            <a:xfrm>
              <a:off x="4596" y="1662"/>
              <a:ext cx="276" cy="67"/>
            </a:xfrm>
            <a:prstGeom prst="rect">
              <a:avLst/>
            </a:prstGeom>
            <a:gradFill rotWithShape="0">
              <a:gsLst>
                <a:gs pos="0">
                  <a:srgbClr val="4C4C00"/>
                </a:gs>
                <a:gs pos="100000">
                  <a:srgbClr val="FFFF00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18" name="Rectangle 44"/>
            <p:cNvSpPr>
              <a:spLocks noChangeArrowheads="1"/>
            </p:cNvSpPr>
            <p:nvPr/>
          </p:nvSpPr>
          <p:spPr bwMode="auto">
            <a:xfrm>
              <a:off x="4596" y="1452"/>
              <a:ext cx="276" cy="67"/>
            </a:xfrm>
            <a:prstGeom prst="rect">
              <a:avLst/>
            </a:prstGeom>
            <a:gradFill rotWithShape="0">
              <a:gsLst>
                <a:gs pos="0">
                  <a:srgbClr val="4C4C00"/>
                </a:gs>
                <a:gs pos="100000">
                  <a:srgbClr val="FFFF00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19" name="Rectangle 45"/>
            <p:cNvSpPr>
              <a:spLocks noChangeArrowheads="1"/>
            </p:cNvSpPr>
            <p:nvPr/>
          </p:nvSpPr>
          <p:spPr bwMode="auto">
            <a:xfrm>
              <a:off x="4596" y="1104"/>
              <a:ext cx="276" cy="138"/>
            </a:xfrm>
            <a:prstGeom prst="rect">
              <a:avLst/>
            </a:prstGeom>
            <a:gradFill rotWithShape="0">
              <a:gsLst>
                <a:gs pos="0">
                  <a:srgbClr val="4C4C00"/>
                </a:gs>
                <a:gs pos="100000">
                  <a:srgbClr val="FFFF00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20" name="Rectangle 46"/>
            <p:cNvSpPr>
              <a:spLocks noChangeArrowheads="1"/>
            </p:cNvSpPr>
            <p:nvPr/>
          </p:nvSpPr>
          <p:spPr bwMode="auto">
            <a:xfrm>
              <a:off x="4589" y="2496"/>
              <a:ext cx="276" cy="67"/>
            </a:xfrm>
            <a:prstGeom prst="rect">
              <a:avLst/>
            </a:prstGeom>
            <a:gradFill rotWithShape="0">
              <a:gsLst>
                <a:gs pos="0">
                  <a:srgbClr val="4C4C00"/>
                </a:gs>
                <a:gs pos="100000">
                  <a:srgbClr val="FFFF00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5476" name="Date Placeholder 4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CC392AB-37BC-47E2-873C-04CC34D038C9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105477" name="Slide Number Placeholder 4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E99DE47-89FF-4606-B400-96819FFF773C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105478" name="Footer Placeholder 48"/>
          <p:cNvSpPr>
            <a:spLocks noGrp="1"/>
          </p:cNvSpPr>
          <p:nvPr>
            <p:ph type="ftr" sz="quarter" idx="11"/>
          </p:nvPr>
        </p:nvSpPr>
        <p:spPr bwMode="auto">
          <a:xfrm>
            <a:off x="2051050" y="6367463"/>
            <a:ext cx="4465638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116013" y="1928813"/>
            <a:ext cx="674211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b="1" dirty="0"/>
              <a:t>1.	RATIONALE FOR </a:t>
            </a:r>
            <a:r>
              <a:rPr lang="en-US" b="1" dirty="0" err="1"/>
              <a:t>STANDARDISATION</a:t>
            </a:r>
            <a:endParaRPr lang="en-US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714500" y="4357688"/>
            <a:ext cx="5957888" cy="55245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3.	</a:t>
            </a:r>
            <a:r>
              <a:rPr lang="en-US" sz="3200" b="1" dirty="0"/>
              <a:t>Recommendations/Conclusion</a:t>
            </a:r>
            <a:endParaRPr lang="en-US" sz="32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57375" y="3214688"/>
            <a:ext cx="6286500" cy="5715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b="1" dirty="0"/>
              <a:t>2</a:t>
            </a:r>
            <a:r>
              <a:rPr lang="en-US" b="1" dirty="0"/>
              <a:t>.	 SDI Policy Development in Namibia</a:t>
            </a:r>
            <a:endParaRPr lang="en-US" dirty="0"/>
          </a:p>
        </p:txBody>
      </p:sp>
      <p:sp>
        <p:nvSpPr>
          <p:cNvPr id="88068" name="Date Placeholder 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3794575-D94B-4731-9CAC-EC913298EF20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88069" name="Footer Placeholder 10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500313" y="928688"/>
            <a:ext cx="364331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sz="6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OUTLINE</a:t>
            </a:r>
            <a:endParaRPr lang="en-ZA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FUNCTIONS OF NSDI COMMITTEE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649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414A4E-2C9C-4EED-8117-327C32BC7E1D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1065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2FF116F-161F-4622-8244-9486483C4373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106501" name="Footer Placeholder 6"/>
          <p:cNvSpPr>
            <a:spLocks noGrp="1"/>
          </p:cNvSpPr>
          <p:nvPr>
            <p:ph type="ftr" sz="quarter" idx="11"/>
          </p:nvPr>
        </p:nvSpPr>
        <p:spPr bwMode="auto">
          <a:xfrm>
            <a:off x="2051050" y="6367463"/>
            <a:ext cx="4537075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EXCERPTS FROM NSDI POLICY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752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0C860E9-40C1-4BD8-B1E1-033BC27903A3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1075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6DD7362-4331-4E11-94AE-24C91053CE70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107525" name="Footer Placeholder 6"/>
          <p:cNvSpPr>
            <a:spLocks noGrp="1"/>
          </p:cNvSpPr>
          <p:nvPr>
            <p:ph type="ftr" sz="quarter" idx="11"/>
          </p:nvPr>
        </p:nvSpPr>
        <p:spPr bwMode="auto">
          <a:xfrm>
            <a:off x="2124075" y="6367463"/>
            <a:ext cx="446405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EXCERPTS FROM NSDI POLICY…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854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2226408-32AD-4339-8CF6-3E6C77492DDE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1085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A7B21AD-F49C-4421-BFBD-32BA20677758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108550" name="Footer Placeholder 6"/>
          <p:cNvSpPr>
            <a:spLocks noGrp="1"/>
          </p:cNvSpPr>
          <p:nvPr>
            <p:ph type="ftr" sz="quarter" idx="11"/>
          </p:nvPr>
        </p:nvSpPr>
        <p:spPr bwMode="auto">
          <a:xfrm>
            <a:off x="2051050" y="6367463"/>
            <a:ext cx="4537075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EXCERPTS FROM NSDI POLICY…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9571" name="Date Placeholder 4"/>
          <p:cNvSpPr>
            <a:spLocks noGrp="1"/>
          </p:cNvSpPr>
          <p:nvPr>
            <p:ph type="dt" sz="quarter" idx="10"/>
          </p:nvPr>
        </p:nvSpPr>
        <p:spPr>
          <a:xfrm>
            <a:off x="250825" y="6400800"/>
            <a:ext cx="1512888" cy="457200"/>
          </a:xfrm>
          <a:noFill/>
        </p:spPr>
        <p:txBody>
          <a:bodyPr/>
          <a:lstStyle/>
          <a:p>
            <a:fld id="{138779F7-A1D2-414D-A3C0-B5829A1E3EA1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1095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95E2F21-CF91-4972-9C2F-0D76B1DB8FB0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109573" name="Footer Placeholder 6"/>
          <p:cNvSpPr>
            <a:spLocks noGrp="1"/>
          </p:cNvSpPr>
          <p:nvPr>
            <p:ph type="ftr" sz="quarter" idx="11"/>
          </p:nvPr>
        </p:nvSpPr>
        <p:spPr bwMode="auto">
          <a:xfrm>
            <a:off x="1835150" y="6367463"/>
            <a:ext cx="4608513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EXCEPRTS FROM NSDI POLICY…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059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7F550FA-E6BF-4BFB-9310-6BBFFBA7F0C5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1105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7A0537A-87D4-48C6-A425-6299840F4DD6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110597" name="Footer Placeholder 6"/>
          <p:cNvSpPr>
            <a:spLocks noGrp="1"/>
          </p:cNvSpPr>
          <p:nvPr>
            <p:ph type="ftr" sz="quarter" idx="11"/>
          </p:nvPr>
        </p:nvSpPr>
        <p:spPr bwMode="auto">
          <a:xfrm>
            <a:off x="2124075" y="6367463"/>
            <a:ext cx="4608513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142976" y="2285992"/>
            <a:ext cx="6643734" cy="500066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b="1" dirty="0"/>
              <a:t>1.	Rationale for Standardization</a:t>
            </a:r>
            <a:endParaRPr lang="en-US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928662" y="4357694"/>
            <a:ext cx="7143800" cy="552450"/>
          </a:xfrm>
          <a:prstGeom prst="roundRect">
            <a:avLst>
              <a:gd name="adj" fmla="val 49106"/>
            </a:avLst>
          </a:prstGeom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r>
              <a:rPr lang="en-US" sz="2000" b="1" dirty="0"/>
              <a:t>Recommendations/Conclusion</a:t>
            </a:r>
            <a:endParaRPr lang="en-US" sz="20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000100" y="3214686"/>
            <a:ext cx="6858048" cy="500066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b="1" dirty="0"/>
              <a:t>2</a:t>
            </a:r>
            <a:r>
              <a:rPr lang="en-US" b="1" dirty="0"/>
              <a:t>.	 SDI Policy Development in Namibia</a:t>
            </a:r>
            <a:endParaRPr lang="en-US" dirty="0"/>
          </a:p>
        </p:txBody>
      </p:sp>
      <p:sp>
        <p:nvSpPr>
          <p:cNvPr id="111626" name="Date Placeholder 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687EB45-48D1-4C06-B087-25FDB7CA43A6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111627" name="Footer Placeholder 10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500313" y="928688"/>
            <a:ext cx="364331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sz="6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OUTLINE</a:t>
            </a:r>
            <a:endParaRPr lang="en-ZA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Recommendations</a:t>
            </a:r>
          </a:p>
        </p:txBody>
      </p:sp>
      <p:sp>
        <p:nvSpPr>
          <p:cNvPr id="1126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Global Approach is needed – UN (GGIM) best suited for this task</a:t>
            </a:r>
          </a:p>
          <a:p>
            <a:pPr lvl="1"/>
            <a:r>
              <a:rPr lang="en-US" sz="2000" smtClean="0"/>
              <a:t>Promote legal framework required to ensure standardization</a:t>
            </a:r>
          </a:p>
          <a:p>
            <a:pPr lvl="1"/>
            <a:r>
              <a:rPr lang="en-US" sz="2000" smtClean="0"/>
              <a:t>Promote adoption/adaptation of ISO TC 211 recommended standards</a:t>
            </a:r>
          </a:p>
          <a:p>
            <a:pPr lvl="1"/>
            <a:r>
              <a:rPr lang="en-US" sz="2000" smtClean="0"/>
              <a:t> Support regional initiatives for developing common frameworks and methodology</a:t>
            </a:r>
          </a:p>
          <a:p>
            <a:pPr lvl="2"/>
            <a:r>
              <a:rPr lang="en-US" sz="1600" smtClean="0"/>
              <a:t>Technology governance</a:t>
            </a:r>
          </a:p>
          <a:p>
            <a:pPr lvl="2"/>
            <a:r>
              <a:rPr lang="en-US" sz="1600" smtClean="0"/>
              <a:t>Data governance</a:t>
            </a:r>
          </a:p>
          <a:p>
            <a:pPr lvl="2"/>
            <a:r>
              <a:rPr lang="en-US" sz="1600" smtClean="0"/>
              <a:t>Standards governance &amp;</a:t>
            </a:r>
          </a:p>
          <a:p>
            <a:pPr lvl="2"/>
            <a:r>
              <a:rPr lang="en-US" sz="1600" smtClean="0"/>
              <a:t>Data modeling </a:t>
            </a:r>
          </a:p>
          <a:p>
            <a:pPr lvl="1"/>
            <a:endParaRPr lang="en-US" sz="2000" smtClean="0"/>
          </a:p>
          <a:p>
            <a:endParaRPr lang="en-US" smtClean="0"/>
          </a:p>
        </p:txBody>
      </p:sp>
      <p:sp>
        <p:nvSpPr>
          <p:cNvPr id="1126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A14B8C7-C2FB-4848-9E63-D044BDBE6FEF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11264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1126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FD676DC-B216-460D-AF04-3EC4872C3096}" type="slidenum">
              <a:rPr lang="en-GB" smtClean="0"/>
              <a:pPr/>
              <a:t>26</a:t>
            </a:fld>
            <a:endParaRPr lang="en-GB" smtClean="0"/>
          </a:p>
        </p:txBody>
      </p:sp>
    </p:spTree>
  </p:cSld>
  <p:clrMapOvr>
    <a:masterClrMapping/>
  </p:clrMapOvr>
  <p:transition advClick="0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38325"/>
            <a:ext cx="7815263" cy="30908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SDI realises its full potential and value when anchored on a shared common framework and internationally accepted standards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A Common Framework and standard provide enhanced communication, cooperation and coordination and amplifies the impact of collaboration.</a:t>
            </a:r>
          </a:p>
        </p:txBody>
      </p:sp>
      <p:graphicFrame>
        <p:nvGraphicFramePr>
          <p:cNvPr id="118786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1500188" y="4703763"/>
          <a:ext cx="5759450" cy="2154237"/>
        </p:xfrm>
        <a:graphic>
          <a:graphicData uri="http://schemas.openxmlformats.org/presentationml/2006/ole">
            <p:oleObj spid="_x0000_s118786" name="Bitmap Image" r:id="rId3" imgW="3029373" imgH="1133633" progId="PBrush">
              <p:embed/>
            </p:oleObj>
          </a:graphicData>
        </a:graphic>
      </p:graphicFrame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 rot="-1069906">
            <a:off x="546100" y="2551113"/>
            <a:ext cx="7704138" cy="1725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Thank you</a:t>
            </a:r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66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66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92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build="p"/>
      <p:bldP spid="92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785786" y="4286256"/>
            <a:ext cx="7215238" cy="571504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/>
              <a:t>Recommendations/Conclusion</a:t>
            </a:r>
            <a:endParaRPr lang="en-US" b="1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857224" y="3286124"/>
            <a:ext cx="6500858" cy="571504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b="1" dirty="0"/>
              <a:t>2.SDI Policy Development in Namibia</a:t>
            </a:r>
            <a:endParaRPr lang="en-US" dirty="0"/>
          </a:p>
        </p:txBody>
      </p:sp>
      <p:sp>
        <p:nvSpPr>
          <p:cNvPr id="89095" name="Date Placeholder 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D25C9FA-8D36-4EF8-A7D9-5992FF9024D5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89096" name="Footer Placeholder 10"/>
          <p:cNvSpPr>
            <a:spLocks noGrp="1"/>
          </p:cNvSpPr>
          <p:nvPr>
            <p:ph type="ftr" sz="quarter" idx="11"/>
          </p:nvPr>
        </p:nvSpPr>
        <p:spPr bwMode="auto">
          <a:xfrm>
            <a:off x="2195513" y="6348413"/>
            <a:ext cx="5424487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500313" y="928688"/>
            <a:ext cx="364331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sz="6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OUTLINE</a:t>
            </a:r>
            <a:endParaRPr lang="en-ZA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gray">
          <a:xfrm>
            <a:off x="827088" y="2205038"/>
            <a:ext cx="67437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b="1" dirty="0"/>
              <a:t>1.	RATIONALE FOR </a:t>
            </a:r>
            <a:r>
              <a:rPr lang="en-US" b="1" dirty="0" err="1"/>
              <a:t>STANDARDISATION</a:t>
            </a:r>
            <a:endParaRPr lang="en-US" dirty="0"/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RATIONALE FOR STANDADISATION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Understanding each other, context, etc</a:t>
            </a:r>
          </a:p>
          <a:p>
            <a:r>
              <a:rPr lang="en-US" sz="2400" smtClean="0"/>
              <a:t>Expansion of users – geospatial professional vs mass market</a:t>
            </a:r>
          </a:p>
          <a:p>
            <a:r>
              <a:rPr lang="en-US" sz="2400" smtClean="0"/>
              <a:t>Disparate data sources and management</a:t>
            </a:r>
          </a:p>
          <a:p>
            <a:r>
              <a:rPr lang="en-US" sz="2400" smtClean="0"/>
              <a:t>Maximising impact of GI</a:t>
            </a:r>
          </a:p>
          <a:p>
            <a:r>
              <a:rPr lang="en-US" sz="2400" smtClean="0"/>
              <a:t>Multiple SDI initiatives </a:t>
            </a:r>
          </a:p>
          <a:p>
            <a:r>
              <a:rPr lang="en-US" sz="2400" smtClean="0"/>
              <a:t>ICT Developments</a:t>
            </a:r>
          </a:p>
          <a:p>
            <a:r>
              <a:rPr lang="en-US" sz="2400" smtClean="0"/>
              <a:t>Funding mechanisms</a:t>
            </a:r>
            <a:endParaRPr lang="en-US" sz="2000" smtClean="0"/>
          </a:p>
          <a:p>
            <a:endParaRPr lang="en-US" sz="2400" smtClean="0"/>
          </a:p>
        </p:txBody>
      </p:sp>
      <p:sp>
        <p:nvSpPr>
          <p:cNvPr id="9011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FD9CC7E-F09F-444A-967D-33ABB9B2EB5C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901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901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A826CBA-7B63-42AC-B216-01F297733269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Understanding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Definitions</a:t>
            </a:r>
          </a:p>
          <a:p>
            <a:pPr lvl="1"/>
            <a:r>
              <a:rPr lang="en-US" smtClean="0"/>
              <a:t>Core, fundamental, reference, etc</a:t>
            </a:r>
          </a:p>
          <a:p>
            <a:pPr lvl="2"/>
            <a:r>
              <a:rPr lang="en-US" smtClean="0"/>
              <a:t>Set of GI necessary for optimal use of most GIS applications</a:t>
            </a:r>
          </a:p>
          <a:p>
            <a:pPr lvl="2"/>
            <a:r>
              <a:rPr lang="en-US" smtClean="0"/>
              <a:t>Fundamental data set: dataset cuting across multiple agencies</a:t>
            </a:r>
          </a:p>
          <a:p>
            <a:pPr lvl="2"/>
            <a:r>
              <a:rPr lang="en-US" smtClean="0"/>
              <a:t>Fundamental dataset- a subset of framework data</a:t>
            </a:r>
          </a:p>
          <a:p>
            <a:pPr lvl="2"/>
            <a:endParaRPr lang="en-US" smtClean="0"/>
          </a:p>
        </p:txBody>
      </p:sp>
      <p:sp>
        <p:nvSpPr>
          <p:cNvPr id="911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157D221-24D1-4D32-B7C1-FDFAD141BFF6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9114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911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822B17D-1C58-4CD4-BFDB-5EB1A3825F4B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Understanding</a:t>
            </a: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Common identities of Real world Objects</a:t>
            </a:r>
          </a:p>
          <a:p>
            <a:pPr lvl="2"/>
            <a:r>
              <a:rPr lang="en-US" smtClean="0"/>
              <a:t>Authoritative spatial representation of a feature</a:t>
            </a:r>
          </a:p>
          <a:p>
            <a:pPr lvl="2"/>
            <a:r>
              <a:rPr lang="en-US" smtClean="0"/>
              <a:t>Provides logical model for organizing related geospatial information</a:t>
            </a:r>
          </a:p>
          <a:p>
            <a:pPr lvl="2"/>
            <a:r>
              <a:rPr lang="en-US" smtClean="0"/>
              <a:t>Creation of data alignment layer of prominent features to help vertical integration of spatial data from different sources</a:t>
            </a:r>
          </a:p>
          <a:p>
            <a:pPr lvl="2"/>
            <a:r>
              <a:rPr lang="en-US" smtClean="0"/>
              <a:t>Improves validity , creates one version of truth</a:t>
            </a:r>
          </a:p>
          <a:p>
            <a:pPr lvl="2"/>
            <a:endParaRPr lang="en-US" smtClean="0"/>
          </a:p>
        </p:txBody>
      </p:sp>
      <p:sp>
        <p:nvSpPr>
          <p:cNvPr id="921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CF086E5-374E-4FC8-B7CC-FD6A173115CE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921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921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3FC5949-1EE2-401B-9342-D1D16D5BE8BA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mtClean="0"/>
              <a:t>EXPANSION OF USERS- GEOSPATAIL PROFESSIONALS VS NON PROFESSIONALS</a:t>
            </a: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Decades ago- geospatial industry dominated by professionals and by Governments</a:t>
            </a:r>
          </a:p>
          <a:p>
            <a:pPr lvl="1"/>
            <a:r>
              <a:rPr lang="en-US" sz="2000" smtClean="0"/>
              <a:t>Templates exist, common reference, hard copies- national interoperability not serious issue</a:t>
            </a:r>
          </a:p>
          <a:p>
            <a:pPr lvl="1"/>
            <a:r>
              <a:rPr lang="en-US" sz="2000" smtClean="0"/>
              <a:t>National products across border similar – cadastral maps 1: 100 to 1:5000; Topo maps, 1: 20 000 to 1:250 000</a:t>
            </a:r>
          </a:p>
          <a:p>
            <a:r>
              <a:rPr lang="en-US" sz="2400" smtClean="0"/>
              <a:t>GIS Technology- Monopoly Gone</a:t>
            </a:r>
          </a:p>
          <a:p>
            <a:pPr lvl="1"/>
            <a:r>
              <a:rPr lang="en-US" sz="2000" smtClean="0"/>
              <a:t>Mass market, integrated in hard and SW solutions</a:t>
            </a:r>
          </a:p>
          <a:p>
            <a:pPr lvl="1"/>
            <a:r>
              <a:rPr lang="en-US" sz="2000" smtClean="0"/>
              <a:t>usage , type and sources now increasingly diverse</a:t>
            </a:r>
          </a:p>
          <a:p>
            <a:pPr lvl="1"/>
            <a:endParaRPr lang="en-US" sz="2000" smtClean="0"/>
          </a:p>
          <a:p>
            <a:endParaRPr lang="en-US" smtClean="0"/>
          </a:p>
        </p:txBody>
      </p:sp>
      <p:sp>
        <p:nvSpPr>
          <p:cNvPr id="931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3A6326A-8016-44A9-9097-AD89C478B259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931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931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72FE467-5D47-47B4-B5AE-BE6E469B74C1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DISPARATE DATA SOURCES AND MANAGEMENT</a:t>
            </a: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SDI –more than a single data set or database – hence coordination at local, regional &amp; transnational scale</a:t>
            </a:r>
          </a:p>
          <a:p>
            <a:r>
              <a:rPr lang="en-US" sz="2000" smtClean="0"/>
              <a:t>Interoperability Complications (GSDI COOKBOOK, 2004)</a:t>
            </a:r>
          </a:p>
          <a:p>
            <a:pPr lvl="1"/>
            <a:r>
              <a:rPr lang="en-US" sz="2400" smtClean="0"/>
              <a:t>Cross-border: edge matching btw diff data sets</a:t>
            </a:r>
          </a:p>
          <a:p>
            <a:pPr lvl="1"/>
            <a:r>
              <a:rPr lang="en-US" sz="2400" smtClean="0"/>
              <a:t>Cross-sector: data sets created from diff sector-based applications</a:t>
            </a:r>
          </a:p>
          <a:p>
            <a:pPr lvl="1"/>
            <a:r>
              <a:rPr lang="en-US" sz="2400" smtClean="0"/>
              <a:t>Cross-type: raster vs vector</a:t>
            </a:r>
          </a:p>
          <a:p>
            <a:pPr lvl="1"/>
            <a:r>
              <a:rPr lang="en-US" sz="2400" smtClean="0"/>
              <a:t>Overlap: same features coming from different sources and process</a:t>
            </a:r>
          </a:p>
          <a:p>
            <a:r>
              <a:rPr lang="en-US" sz="2000" smtClean="0"/>
              <a:t>Resolution- technology, common concept &amp; Policy backing</a:t>
            </a:r>
          </a:p>
          <a:p>
            <a:endParaRPr lang="en-US" sz="2800" smtClean="0"/>
          </a:p>
        </p:txBody>
      </p:sp>
      <p:sp>
        <p:nvSpPr>
          <p:cNvPr id="942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842B280-6A10-4FAF-8A14-0B60629DD2E7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942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942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6088693-5088-4776-9E9C-A7C906D1EDBD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MAXIMISING IMPACT</a:t>
            </a: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Common framework of standards &amp; tools – promotes impact</a:t>
            </a:r>
          </a:p>
          <a:p>
            <a:r>
              <a:rPr lang="en-US" sz="2400" smtClean="0"/>
              <a:t>Concentrate on your strengths and then we share</a:t>
            </a:r>
          </a:p>
          <a:p>
            <a:r>
              <a:rPr lang="en-US" sz="2400" smtClean="0"/>
              <a:t>Improved collaboration within geospatial industry makes the benefit of GI part of every day life</a:t>
            </a:r>
          </a:p>
          <a:p>
            <a:r>
              <a:rPr lang="en-US" sz="2400" smtClean="0"/>
              <a:t>SDI initiatives need to develop in harmony for maximum impact</a:t>
            </a:r>
          </a:p>
        </p:txBody>
      </p:sp>
      <p:sp>
        <p:nvSpPr>
          <p:cNvPr id="952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ABD7377-D508-4D39-B718-DB0F8D0631FC}" type="datetime4">
              <a:rPr lang="en-US">
                <a:cs typeface="Arial" charset="0"/>
              </a:rPr>
              <a:pPr/>
              <a:t>18 October, 2011</a:t>
            </a:fld>
            <a:endParaRPr lang="en-GB">
              <a:cs typeface="Arial" charset="0"/>
            </a:endParaRPr>
          </a:p>
        </p:txBody>
      </p:sp>
      <p:sp>
        <p:nvSpPr>
          <p:cNvPr id="952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/>
              <a:t>United nations Global Geospatial Information management High level forum- Seoul, Korea 24-26 October 2011</a:t>
            </a:r>
            <a:endParaRPr lang="en-GB"/>
          </a:p>
        </p:txBody>
      </p:sp>
      <p:sp>
        <p:nvSpPr>
          <p:cNvPr id="952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49E5F9B-3D79-46E9-BB87-9B8D36CFD9D5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I Development in Namibia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umi Painting 1">
    <a:dk1>
      <a:srgbClr val="545472"/>
    </a:dk1>
    <a:lt1>
      <a:srgbClr val="FFFFFF"/>
    </a:lt1>
    <a:dk2>
      <a:srgbClr val="660066"/>
    </a:dk2>
    <a:lt2>
      <a:srgbClr val="9797B7"/>
    </a:lt2>
    <a:accent1>
      <a:srgbClr val="A7CCD9"/>
    </a:accent1>
    <a:accent2>
      <a:srgbClr val="C7C7DF"/>
    </a:accent2>
    <a:accent3>
      <a:srgbClr val="FFFFFF"/>
    </a:accent3>
    <a:accent4>
      <a:srgbClr val="464660"/>
    </a:accent4>
    <a:accent5>
      <a:srgbClr val="D0E2E9"/>
    </a:accent5>
    <a:accent6>
      <a:srgbClr val="B4B4CA"/>
    </a:accent6>
    <a:hlink>
      <a:srgbClr val="9595FF"/>
    </a:hlink>
    <a:folHlink>
      <a:srgbClr val="8888A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SDI Development in Namibia</Template>
  <TotalTime>6427</TotalTime>
  <Words>1433</Words>
  <Application>Microsoft Office PowerPoint</Application>
  <PresentationFormat>On-screen Show (4:3)</PresentationFormat>
  <Paragraphs>210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45" baseType="lpstr">
      <vt:lpstr>Times New Roman</vt:lpstr>
      <vt:lpstr>Arial</vt:lpstr>
      <vt:lpstr>Tahoma</vt:lpstr>
      <vt:lpstr>Calibri</vt:lpstr>
      <vt:lpstr>SDI Development in Namibia</vt:lpstr>
      <vt:lpstr>SDI Development in Namibia</vt:lpstr>
      <vt:lpstr>SDI Development in Namibia</vt:lpstr>
      <vt:lpstr>SDI Development in Namibia</vt:lpstr>
      <vt:lpstr>SDI Development in Namibia</vt:lpstr>
      <vt:lpstr>SDI Development in Namibia</vt:lpstr>
      <vt:lpstr>SDI Development in Namibia</vt:lpstr>
      <vt:lpstr>SDI Development in Namibia</vt:lpstr>
      <vt:lpstr>SDI Development in Namibia</vt:lpstr>
      <vt:lpstr>SDI Development in Namibia</vt:lpstr>
      <vt:lpstr>SDI Development in Namibia</vt:lpstr>
      <vt:lpstr>SDI Development in Namibia</vt:lpstr>
      <vt:lpstr>Paintbrush Picture</vt:lpstr>
      <vt:lpstr>Bitmap Image</vt:lpstr>
      <vt:lpstr>  COMMON FRAMEWORK &amp; METHODOLOGY FOR  SDI DEVELOPMENT</vt:lpstr>
      <vt:lpstr>Slide 2</vt:lpstr>
      <vt:lpstr>Slide 3</vt:lpstr>
      <vt:lpstr>RATIONALE FOR STANDADISATION</vt:lpstr>
      <vt:lpstr>Common Understanding</vt:lpstr>
      <vt:lpstr>Common Understanding</vt:lpstr>
      <vt:lpstr>EXPANSION OF USERS- GEOSPATAIL PROFESSIONALS VS NON PROFESSIONALS</vt:lpstr>
      <vt:lpstr>DISPARATE DATA SOURCES AND MANAGEMENT</vt:lpstr>
      <vt:lpstr>MAXIMISING IMPACT</vt:lpstr>
      <vt:lpstr>MULTIPLE SDI INITIATIVES</vt:lpstr>
      <vt:lpstr>ICT DEVELOPMENTS </vt:lpstr>
      <vt:lpstr>FUNDING</vt:lpstr>
      <vt:lpstr>Slide 13</vt:lpstr>
      <vt:lpstr>Scope of Namibian SDI Policy</vt:lpstr>
      <vt:lpstr>SDI POLICY DEVELOPMENT</vt:lpstr>
      <vt:lpstr>Definition, Vision &amp; Mission…</vt:lpstr>
      <vt:lpstr>SDI POLICY DEVELOPMENT…</vt:lpstr>
      <vt:lpstr>SDI POLICY DEVELOPMENT…</vt:lpstr>
      <vt:lpstr>Framework Themes</vt:lpstr>
      <vt:lpstr>FUNCTIONS OF NSDI COMMITTEE</vt:lpstr>
      <vt:lpstr>EXCERPTS FROM NSDI POLICY</vt:lpstr>
      <vt:lpstr>EXCERPTS FROM NSDI POLICY…</vt:lpstr>
      <vt:lpstr>EXCERPTS FROM NSDI POLICY…</vt:lpstr>
      <vt:lpstr>EXCEPRTS FROM NSDI POLICY…</vt:lpstr>
      <vt:lpstr>Slide 25</vt:lpstr>
      <vt:lpstr>Recommendations</vt:lpstr>
      <vt:lpstr>Conclusion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SDI DEVELOPMENT IN NAMIBIA</dc:title>
  <dc:creator>user</dc:creator>
  <cp:lastModifiedBy>United Nations</cp:lastModifiedBy>
  <cp:revision>105</cp:revision>
  <dcterms:created xsi:type="dcterms:W3CDTF">2011-06-11T15:24:01Z</dcterms:created>
  <dcterms:modified xsi:type="dcterms:W3CDTF">2011-10-18T18:01:25Z</dcterms:modified>
</cp:coreProperties>
</file>