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3EB8EC"/>
    <a:srgbClr val="5EBA48"/>
    <a:srgbClr val="DD1768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8"/>
    <p:restoredTop sz="95788"/>
  </p:normalViewPr>
  <p:slideViewPr>
    <p:cSldViewPr snapToGrid="0">
      <p:cViewPr varScale="1">
        <p:scale>
          <a:sx n="41" d="100"/>
          <a:sy n="41" d="100"/>
        </p:scale>
        <p:origin x="28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5C7F-EA15-6244-BD14-BFB46B1D9421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DD7D-90B5-A84A-BE0E-5A65A78B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A01CF-60AE-9959-1D5C-031F3E5CC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C6BB0-0B83-F44B-C7AF-9E77466B02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&lt;Main Title&gt;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350BA-DA5D-E89E-1615-CA3DEBDA0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312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&lt;Subtitle&gt;</a:t>
            </a:r>
          </a:p>
          <a:p>
            <a:r>
              <a:rPr lang="en-GB" dirty="0"/>
              <a:t>&lt;Name&gt;</a:t>
            </a:r>
          </a:p>
          <a:p>
            <a:r>
              <a:rPr lang="en-GB" dirty="0"/>
              <a:t>&lt;Date&gt;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A0291-F73B-60F6-D486-334B05892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"/>
            <a:ext cx="12192430" cy="6857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A6AE2-E90A-B0FD-BAD4-5B2CDC5DD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07" y="2209323"/>
            <a:ext cx="8718550" cy="2439352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&lt;Section Name&gt;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FDE4A-F239-8180-E0C9-D3971D94EFF1}"/>
              </a:ext>
            </a:extLst>
          </p:cNvPr>
          <p:cNvSpPr/>
          <p:nvPr userDrawn="1"/>
        </p:nvSpPr>
        <p:spPr>
          <a:xfrm>
            <a:off x="1375780" y="2894608"/>
            <a:ext cx="1068780" cy="1068780"/>
          </a:xfrm>
          <a:prstGeom prst="ellipse">
            <a:avLst/>
          </a:prstGeom>
          <a:solidFill>
            <a:srgbClr val="DD17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2E80C-DE6A-5F8F-ACDD-09716E9F275C}"/>
              </a:ext>
            </a:extLst>
          </p:cNvPr>
          <p:cNvSpPr txBox="1"/>
          <p:nvPr userDrawn="1"/>
        </p:nvSpPr>
        <p:spPr>
          <a:xfrm>
            <a:off x="1687285" y="3105833"/>
            <a:ext cx="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46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A0291-F73B-60F6-D486-334B05892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"/>
            <a:ext cx="12192430" cy="6857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A6AE2-E90A-B0FD-BAD4-5B2CDC5DD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07" y="2209323"/>
            <a:ext cx="8718550" cy="2439352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&lt;Section Name&gt;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FDE4A-F239-8180-E0C9-D3971D94EFF1}"/>
              </a:ext>
            </a:extLst>
          </p:cNvPr>
          <p:cNvSpPr/>
          <p:nvPr userDrawn="1"/>
        </p:nvSpPr>
        <p:spPr>
          <a:xfrm>
            <a:off x="1375780" y="2894608"/>
            <a:ext cx="1068780" cy="1068780"/>
          </a:xfrm>
          <a:prstGeom prst="ellipse">
            <a:avLst/>
          </a:prstGeom>
          <a:solidFill>
            <a:srgbClr val="5EBA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2E80C-DE6A-5F8F-ACDD-09716E9F275C}"/>
              </a:ext>
            </a:extLst>
          </p:cNvPr>
          <p:cNvSpPr txBox="1"/>
          <p:nvPr userDrawn="1"/>
        </p:nvSpPr>
        <p:spPr>
          <a:xfrm>
            <a:off x="1687285" y="3105833"/>
            <a:ext cx="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665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A0291-F73B-60F6-D486-334B05892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"/>
            <a:ext cx="12192430" cy="6857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A6AE2-E90A-B0FD-BAD4-5B2CDC5DD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07" y="2209323"/>
            <a:ext cx="8718550" cy="2439352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&lt;Section Name&gt;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CFDE4A-F239-8180-E0C9-D3971D94EFF1}"/>
              </a:ext>
            </a:extLst>
          </p:cNvPr>
          <p:cNvSpPr/>
          <p:nvPr userDrawn="1"/>
        </p:nvSpPr>
        <p:spPr>
          <a:xfrm>
            <a:off x="1375780" y="2894608"/>
            <a:ext cx="1068780" cy="1068780"/>
          </a:xfrm>
          <a:prstGeom prst="ellipse">
            <a:avLst/>
          </a:prstGeom>
          <a:solidFill>
            <a:srgbClr val="3EB8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2E80C-DE6A-5F8F-ACDD-09716E9F275C}"/>
              </a:ext>
            </a:extLst>
          </p:cNvPr>
          <p:cNvSpPr txBox="1"/>
          <p:nvPr userDrawn="1"/>
        </p:nvSpPr>
        <p:spPr>
          <a:xfrm>
            <a:off x="1687285" y="3105833"/>
            <a:ext cx="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634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A56C32-03CB-1827-EC4D-5BD2F0495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22172-ED2C-28BA-6BDF-C2DC29A6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1F73-BD1A-4EA1-71EF-5EF5DB64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D40C-EA31-9184-1524-09DF298B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040" y="6176963"/>
            <a:ext cx="40386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D5FFE48D-DFB7-4341-B59F-80C32ED06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6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A15AA1-6AC2-54C4-A3E4-F074DD57F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A6AE2-E90A-B0FD-BAD4-5B2CDC5DD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07" y="2209323"/>
            <a:ext cx="8718550" cy="2439352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&lt;Section Name&gt;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2E80C-DE6A-5F8F-ACDD-09716E9F275C}"/>
              </a:ext>
            </a:extLst>
          </p:cNvPr>
          <p:cNvSpPr txBox="1"/>
          <p:nvPr userDrawn="1"/>
        </p:nvSpPr>
        <p:spPr>
          <a:xfrm>
            <a:off x="1687285" y="3105833"/>
            <a:ext cx="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02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157EC3-DB86-8DDB-09F9-C58096B2D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22172-ED2C-28BA-6BDF-C2DC29A6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1F73-BD1A-4EA1-71EF-5EF5DB64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D40C-EA31-9184-1524-09DF298B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040" y="6176963"/>
            <a:ext cx="40386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D5FFE48D-DFB7-4341-B59F-80C32ED06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4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092184-BB1E-461C-D34C-8268598AE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A6AE2-E90A-B0FD-BAD4-5B2CDC5DD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507" y="2209323"/>
            <a:ext cx="8718550" cy="2439352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&lt;Section Name&gt;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2E80C-DE6A-5F8F-ACDD-09716E9F275C}"/>
              </a:ext>
            </a:extLst>
          </p:cNvPr>
          <p:cNvSpPr txBox="1"/>
          <p:nvPr userDrawn="1"/>
        </p:nvSpPr>
        <p:spPr>
          <a:xfrm>
            <a:off x="1687285" y="3105833"/>
            <a:ext cx="44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78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16390-8FF4-3E3E-0663-619E31FC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22172-ED2C-28BA-6BDF-C2DC29A6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4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1F73-BD1A-4EA1-71EF-5EF5DB64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D40C-EA31-9184-1524-09DF298B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040" y="6176963"/>
            <a:ext cx="40386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D5FFE48D-DFB7-4341-B59F-80C32ED06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A8525-4D5E-6EBD-092C-3D7932F0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5E966-A799-ED69-620A-8B3289FF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4C2B-91B1-4AAA-C510-5D22D633E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36D9-9972-F74B-6595-9FC8AF51D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639AA-A93D-BD1D-AA3A-116EC8974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E48D-DFB7-4341-B59F-80C32ED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70" r:id="rId4"/>
    <p:sldLayoutId id="2147483650" r:id="rId5"/>
    <p:sldLayoutId id="2147483651" r:id="rId6"/>
    <p:sldLayoutId id="2147483665" r:id="rId7"/>
    <p:sldLayoutId id="2147483668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E93D-4258-D039-7403-DC9AB745A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070" y="1122363"/>
            <a:ext cx="11138115" cy="2387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95C76-49EB-562F-CB17-E91F2C3A6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071" y="3602038"/>
            <a:ext cx="9267826" cy="13128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8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57580-92C3-8BF7-DE71-6BFD2F8C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A450-5E5C-0B94-43F0-9985E451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6703-6B11-EA5D-ADA2-E1D88F3F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6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5362C-587C-1C70-3C9A-8F06D4CB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E48D-DFB7-4341-B59F-80C32ED063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6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A450-5E5C-0B94-43F0-9985E451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6703-6B11-EA5D-ADA2-E1D88F3F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5362C-587C-1C70-3C9A-8F06D4CB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E48D-DFB7-4341-B59F-80C32ED063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0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43C0-D408-E701-324D-DBB6179B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E5112E-F861-E1FB-0651-99D580A8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Emily L Carlson (CENSUS/GEO FED)</cp:lastModifiedBy>
  <cp:revision>12</cp:revision>
  <dcterms:created xsi:type="dcterms:W3CDTF">2022-07-23T16:45:02Z</dcterms:created>
  <dcterms:modified xsi:type="dcterms:W3CDTF">2023-07-25T22:41:47Z</dcterms:modified>
</cp:coreProperties>
</file>